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notesSlides/notesSlide18.xml" ContentType="application/vnd.openxmlformats-officedocument.presentationml.notesSlide+xml"/>
  <Default Extension="rels" ContentType="application/vnd.openxmlformats-package.relationships+xml"/>
  <Default Extension="xml" ContentType="application/xml"/>
  <Override PartName="/ppt/slides/slide14.xml" ContentType="application/vnd.openxmlformats-officedocument.presentationml.slide+xml"/>
  <Override PartName="/ppt/notesMasters/notesMaster1.xml" ContentType="application/vnd.openxmlformats-officedocument.presentationml.notesMaster+xml"/>
  <Default Extension="fntdata" ContentType="application/x-fontdata"/>
  <Override PartName="/ppt/notesSlides/notesSlide16.xml" ContentType="application/vnd.openxmlformats-officedocument.presentationml.notes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22.xml" ContentType="application/vnd.openxmlformats-officedocument.presentationml.notesSlide+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1.xml" ContentType="application/vnd.openxmlformats-officedocument.presentationml.notesSlide+xml"/>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notesSlides/notesSlide19.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Layouts/slideLayout3.xml" ContentType="application/vnd.openxmlformats-officedocument.presentationml.slideLayout+xml"/>
  <Default Extension="jpeg" ContentType="image/jpeg"/>
  <Override PartName="/ppt/notesSlides/notesSlide17.xml" ContentType="application/vnd.openxmlformats-officedocument.presentationml.notesSlid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59" r:id="rId1"/>
  </p:sldMasterIdLst>
  <p:notesMasterIdLst>
    <p:notesMasterId r:id="rId24"/>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7" r:id="rId18"/>
    <p:sldId id="272" r:id="rId19"/>
    <p:sldId id="273" r:id="rId20"/>
    <p:sldId id="274" r:id="rId21"/>
    <p:sldId id="275" r:id="rId22"/>
    <p:sldId id="276" r:id="rId23"/>
  </p:sldIdLst>
  <p:sldSz cx="9144000" cy="5143500" type="screen16x9"/>
  <p:notesSz cx="6858000" cy="9144000"/>
  <p:embeddedFontLst>
    <p:embeddedFont>
      <p:font typeface="Noto Serif Georgian ExtraBold" charset="0"/>
      <p:bold r:id="rId25"/>
    </p:embeddedFont>
    <p:embeddedFont>
      <p:font typeface="Noto Serif Georgian Black" charset="0"/>
      <p:bold r:id="rId26"/>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06" d="100"/>
          <a:sy n="106" d="100"/>
        </p:scale>
        <p:origin x="-840" y="-78"/>
      </p:cViewPr>
      <p:guideLst>
        <p:guide orient="horz" pos="162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font" Target="fonts/font2.fntdata"/><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font" Target="fonts/font1.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marR="0" lvl="0"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1pPr>
            <a:lvl2pPr marL="914400" marR="0" lvl="1"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2pPr>
            <a:lvl3pPr marL="1371600" marR="0" lvl="2"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3pPr>
            <a:lvl4pPr marL="1828800" marR="0" lvl="3"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4pPr>
            <a:lvl5pPr marL="2286000" marR="0" lvl="4"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5pPr>
            <a:lvl6pPr marL="2743200" marR="0" lvl="5"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6pPr>
            <a:lvl7pPr marL="3200400" marR="0" lvl="6"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7pPr>
            <a:lvl8pPr marL="3657600" marR="0" lvl="7"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8pPr>
            <a:lvl9pPr marL="4114800" marR="0" lvl="8"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
        <p:cNvGrpSpPr/>
        <p:nvPr/>
      </p:nvGrpSpPr>
      <p:grpSpPr>
        <a:xfrm>
          <a:off x="0" y="0"/>
          <a:ext cx="0" cy="0"/>
          <a:chOff x="0" y="0"/>
          <a:chExt cx="0" cy="0"/>
        </a:xfrm>
      </p:grpSpPr>
      <p:sp>
        <p:nvSpPr>
          <p:cNvPr id="51" name="Google Shape;51;p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52" name="Google Shape;52;p1: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5"/>
        <p:cNvGrpSpPr/>
        <p:nvPr/>
      </p:nvGrpSpPr>
      <p:grpSpPr>
        <a:xfrm>
          <a:off x="0" y="0"/>
          <a:ext cx="0" cy="0"/>
          <a:chOff x="0" y="0"/>
          <a:chExt cx="0" cy="0"/>
        </a:xfrm>
      </p:grpSpPr>
      <p:sp>
        <p:nvSpPr>
          <p:cNvPr id="56" name="Google Shape;56;p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57" name="Google Shape;57;p2: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5"/>
        <p:cNvGrpSpPr/>
        <p:nvPr/>
      </p:nvGrpSpPr>
      <p:grpSpPr>
        <a:xfrm>
          <a:off x="0" y="0"/>
          <a:ext cx="0" cy="0"/>
          <a:chOff x="0" y="0"/>
          <a:chExt cx="0" cy="0"/>
        </a:xfrm>
      </p:grpSpPr>
      <p:sp>
        <p:nvSpPr>
          <p:cNvPr id="56" name="Google Shape;56;p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57" name="Google Shape;57;p2: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5"/>
        <p:cNvGrpSpPr/>
        <p:nvPr/>
      </p:nvGrpSpPr>
      <p:grpSpPr>
        <a:xfrm>
          <a:off x="0" y="0"/>
          <a:ext cx="0" cy="0"/>
          <a:chOff x="0" y="0"/>
          <a:chExt cx="0" cy="0"/>
        </a:xfrm>
      </p:grpSpPr>
      <p:sp>
        <p:nvSpPr>
          <p:cNvPr id="56" name="Google Shape;56;p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57" name="Google Shape;57;p2: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5"/>
        <p:cNvGrpSpPr/>
        <p:nvPr/>
      </p:nvGrpSpPr>
      <p:grpSpPr>
        <a:xfrm>
          <a:off x="0" y="0"/>
          <a:ext cx="0" cy="0"/>
          <a:chOff x="0" y="0"/>
          <a:chExt cx="0" cy="0"/>
        </a:xfrm>
      </p:grpSpPr>
      <p:sp>
        <p:nvSpPr>
          <p:cNvPr id="56" name="Google Shape;56;p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57" name="Google Shape;57;p2: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5"/>
        <p:cNvGrpSpPr/>
        <p:nvPr/>
      </p:nvGrpSpPr>
      <p:grpSpPr>
        <a:xfrm>
          <a:off x="0" y="0"/>
          <a:ext cx="0" cy="0"/>
          <a:chOff x="0" y="0"/>
          <a:chExt cx="0" cy="0"/>
        </a:xfrm>
      </p:grpSpPr>
      <p:sp>
        <p:nvSpPr>
          <p:cNvPr id="56" name="Google Shape;56;p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57" name="Google Shape;57;p2: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5"/>
        <p:cNvGrpSpPr/>
        <p:nvPr/>
      </p:nvGrpSpPr>
      <p:grpSpPr>
        <a:xfrm>
          <a:off x="0" y="0"/>
          <a:ext cx="0" cy="0"/>
          <a:chOff x="0" y="0"/>
          <a:chExt cx="0" cy="0"/>
        </a:xfrm>
      </p:grpSpPr>
      <p:sp>
        <p:nvSpPr>
          <p:cNvPr id="56" name="Google Shape;56;p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57" name="Google Shape;57;p2: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5"/>
        <p:cNvGrpSpPr/>
        <p:nvPr/>
      </p:nvGrpSpPr>
      <p:grpSpPr>
        <a:xfrm>
          <a:off x="0" y="0"/>
          <a:ext cx="0" cy="0"/>
          <a:chOff x="0" y="0"/>
          <a:chExt cx="0" cy="0"/>
        </a:xfrm>
      </p:grpSpPr>
      <p:sp>
        <p:nvSpPr>
          <p:cNvPr id="56" name="Google Shape;56;p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57" name="Google Shape;57;p2: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5"/>
        <p:cNvGrpSpPr/>
        <p:nvPr/>
      </p:nvGrpSpPr>
      <p:grpSpPr>
        <a:xfrm>
          <a:off x="0" y="0"/>
          <a:ext cx="0" cy="0"/>
          <a:chOff x="0" y="0"/>
          <a:chExt cx="0" cy="0"/>
        </a:xfrm>
      </p:grpSpPr>
      <p:sp>
        <p:nvSpPr>
          <p:cNvPr id="56" name="Google Shape;56;p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57" name="Google Shape;57;p2: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5"/>
        <p:cNvGrpSpPr/>
        <p:nvPr/>
      </p:nvGrpSpPr>
      <p:grpSpPr>
        <a:xfrm>
          <a:off x="0" y="0"/>
          <a:ext cx="0" cy="0"/>
          <a:chOff x="0" y="0"/>
          <a:chExt cx="0" cy="0"/>
        </a:xfrm>
      </p:grpSpPr>
      <p:sp>
        <p:nvSpPr>
          <p:cNvPr id="56" name="Google Shape;56;p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57" name="Google Shape;57;p2: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5"/>
        <p:cNvGrpSpPr/>
        <p:nvPr/>
      </p:nvGrpSpPr>
      <p:grpSpPr>
        <a:xfrm>
          <a:off x="0" y="0"/>
          <a:ext cx="0" cy="0"/>
          <a:chOff x="0" y="0"/>
          <a:chExt cx="0" cy="0"/>
        </a:xfrm>
      </p:grpSpPr>
      <p:sp>
        <p:nvSpPr>
          <p:cNvPr id="56" name="Google Shape;56;p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57" name="Google Shape;57;p2: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5"/>
        <p:cNvGrpSpPr/>
        <p:nvPr/>
      </p:nvGrpSpPr>
      <p:grpSpPr>
        <a:xfrm>
          <a:off x="0" y="0"/>
          <a:ext cx="0" cy="0"/>
          <a:chOff x="0" y="0"/>
          <a:chExt cx="0" cy="0"/>
        </a:xfrm>
      </p:grpSpPr>
      <p:sp>
        <p:nvSpPr>
          <p:cNvPr id="56" name="Google Shape;56;p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57" name="Google Shape;57;p2: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5"/>
        <p:cNvGrpSpPr/>
        <p:nvPr/>
      </p:nvGrpSpPr>
      <p:grpSpPr>
        <a:xfrm>
          <a:off x="0" y="0"/>
          <a:ext cx="0" cy="0"/>
          <a:chOff x="0" y="0"/>
          <a:chExt cx="0" cy="0"/>
        </a:xfrm>
      </p:grpSpPr>
      <p:sp>
        <p:nvSpPr>
          <p:cNvPr id="56" name="Google Shape;56;p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57" name="Google Shape;57;p2: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5"/>
        <p:cNvGrpSpPr/>
        <p:nvPr/>
      </p:nvGrpSpPr>
      <p:grpSpPr>
        <a:xfrm>
          <a:off x="0" y="0"/>
          <a:ext cx="0" cy="0"/>
          <a:chOff x="0" y="0"/>
          <a:chExt cx="0" cy="0"/>
        </a:xfrm>
      </p:grpSpPr>
      <p:sp>
        <p:nvSpPr>
          <p:cNvPr id="56" name="Google Shape;56;p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57" name="Google Shape;57;p2: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5"/>
        <p:cNvGrpSpPr/>
        <p:nvPr/>
      </p:nvGrpSpPr>
      <p:grpSpPr>
        <a:xfrm>
          <a:off x="0" y="0"/>
          <a:ext cx="0" cy="0"/>
          <a:chOff x="0" y="0"/>
          <a:chExt cx="0" cy="0"/>
        </a:xfrm>
      </p:grpSpPr>
      <p:sp>
        <p:nvSpPr>
          <p:cNvPr id="56" name="Google Shape;56;p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57" name="Google Shape;57;p2: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5"/>
        <p:cNvGrpSpPr/>
        <p:nvPr/>
      </p:nvGrpSpPr>
      <p:grpSpPr>
        <a:xfrm>
          <a:off x="0" y="0"/>
          <a:ext cx="0" cy="0"/>
          <a:chOff x="0" y="0"/>
          <a:chExt cx="0" cy="0"/>
        </a:xfrm>
      </p:grpSpPr>
      <p:sp>
        <p:nvSpPr>
          <p:cNvPr id="56" name="Google Shape;56;p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57" name="Google Shape;57;p2: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5"/>
        <p:cNvGrpSpPr/>
        <p:nvPr/>
      </p:nvGrpSpPr>
      <p:grpSpPr>
        <a:xfrm>
          <a:off x="0" y="0"/>
          <a:ext cx="0" cy="0"/>
          <a:chOff x="0" y="0"/>
          <a:chExt cx="0" cy="0"/>
        </a:xfrm>
      </p:grpSpPr>
      <p:sp>
        <p:nvSpPr>
          <p:cNvPr id="56" name="Google Shape;56;p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57" name="Google Shape;57;p2: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5"/>
        <p:cNvGrpSpPr/>
        <p:nvPr/>
      </p:nvGrpSpPr>
      <p:grpSpPr>
        <a:xfrm>
          <a:off x="0" y="0"/>
          <a:ext cx="0" cy="0"/>
          <a:chOff x="0" y="0"/>
          <a:chExt cx="0" cy="0"/>
        </a:xfrm>
      </p:grpSpPr>
      <p:sp>
        <p:nvSpPr>
          <p:cNvPr id="56" name="Google Shape;56;p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57" name="Google Shape;57;p2: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5"/>
        <p:cNvGrpSpPr/>
        <p:nvPr/>
      </p:nvGrpSpPr>
      <p:grpSpPr>
        <a:xfrm>
          <a:off x="0" y="0"/>
          <a:ext cx="0" cy="0"/>
          <a:chOff x="0" y="0"/>
          <a:chExt cx="0" cy="0"/>
        </a:xfrm>
      </p:grpSpPr>
      <p:sp>
        <p:nvSpPr>
          <p:cNvPr id="56" name="Google Shape;56;p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57" name="Google Shape;57;p2: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5"/>
        <p:cNvGrpSpPr/>
        <p:nvPr/>
      </p:nvGrpSpPr>
      <p:grpSpPr>
        <a:xfrm>
          <a:off x="0" y="0"/>
          <a:ext cx="0" cy="0"/>
          <a:chOff x="0" y="0"/>
          <a:chExt cx="0" cy="0"/>
        </a:xfrm>
      </p:grpSpPr>
      <p:sp>
        <p:nvSpPr>
          <p:cNvPr id="56" name="Google Shape;56;p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57" name="Google Shape;57;p2: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5"/>
        <p:cNvGrpSpPr/>
        <p:nvPr/>
      </p:nvGrpSpPr>
      <p:grpSpPr>
        <a:xfrm>
          <a:off x="0" y="0"/>
          <a:ext cx="0" cy="0"/>
          <a:chOff x="0" y="0"/>
          <a:chExt cx="0" cy="0"/>
        </a:xfrm>
      </p:grpSpPr>
      <p:sp>
        <p:nvSpPr>
          <p:cNvPr id="56" name="Google Shape;56;p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57" name="Google Shape;57;p2: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5"/>
        <p:cNvGrpSpPr/>
        <p:nvPr/>
      </p:nvGrpSpPr>
      <p:grpSpPr>
        <a:xfrm>
          <a:off x="0" y="0"/>
          <a:ext cx="0" cy="0"/>
          <a:chOff x="0" y="0"/>
          <a:chExt cx="0" cy="0"/>
        </a:xfrm>
      </p:grpSpPr>
      <p:sp>
        <p:nvSpPr>
          <p:cNvPr id="56" name="Google Shape;56;p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57" name="Google Shape;57;p2: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9"/>
        <p:cNvGrpSpPr/>
        <p:nvPr/>
      </p:nvGrpSpPr>
      <p:grpSpPr>
        <a:xfrm>
          <a:off x="0" y="0"/>
          <a:ext cx="0" cy="0"/>
          <a:chOff x="0" y="0"/>
          <a:chExt cx="0" cy="0"/>
        </a:xfrm>
      </p:grpSpPr>
      <p:sp>
        <p:nvSpPr>
          <p:cNvPr id="10" name="Google Shape;10;p2"/>
          <p:cNvSpPr txBox="1">
            <a:spLocks noGrp="1"/>
          </p:cNvSpPr>
          <p:nvPr>
            <p:ph type="ctrTitle"/>
          </p:nvPr>
        </p:nvSpPr>
        <p:spPr>
          <a:xfrm>
            <a:off x="311708" y="744575"/>
            <a:ext cx="8520600" cy="2052600"/>
          </a:xfrm>
          <a:prstGeom prst="rect">
            <a:avLst/>
          </a:prstGeom>
          <a:noFill/>
          <a:ln>
            <a:noFill/>
          </a:ln>
        </p:spPr>
        <p:txBody>
          <a:bodyPr spcFirstLastPara="1" wrap="square" lIns="91425" tIns="91425" rIns="91425" bIns="91425" anchor="b" anchorCtr="0">
            <a:normAutofit/>
          </a:bodyPr>
          <a:lstStyle>
            <a:lvl1pPr lvl="0" algn="ctr">
              <a:lnSpc>
                <a:spcPct val="100000"/>
              </a:lnSpc>
              <a:spcBef>
                <a:spcPts val="0"/>
              </a:spcBef>
              <a:spcAft>
                <a:spcPts val="0"/>
              </a:spcAft>
              <a:buSzPts val="5200"/>
              <a:buNone/>
              <a:defRPr sz="5200"/>
            </a:lvl1pPr>
            <a:lvl2pPr lvl="1" algn="ctr">
              <a:lnSpc>
                <a:spcPct val="100000"/>
              </a:lnSpc>
              <a:spcBef>
                <a:spcPts val="0"/>
              </a:spcBef>
              <a:spcAft>
                <a:spcPts val="0"/>
              </a:spcAft>
              <a:buSzPts val="5200"/>
              <a:buNone/>
              <a:defRPr sz="5200"/>
            </a:lvl2pPr>
            <a:lvl3pPr lvl="2" algn="ctr">
              <a:lnSpc>
                <a:spcPct val="100000"/>
              </a:lnSpc>
              <a:spcBef>
                <a:spcPts val="0"/>
              </a:spcBef>
              <a:spcAft>
                <a:spcPts val="0"/>
              </a:spcAft>
              <a:buSzPts val="5200"/>
              <a:buNone/>
              <a:defRPr sz="5200"/>
            </a:lvl3pPr>
            <a:lvl4pPr lvl="3" algn="ctr">
              <a:lnSpc>
                <a:spcPct val="100000"/>
              </a:lnSpc>
              <a:spcBef>
                <a:spcPts val="0"/>
              </a:spcBef>
              <a:spcAft>
                <a:spcPts val="0"/>
              </a:spcAft>
              <a:buSzPts val="5200"/>
              <a:buNone/>
              <a:defRPr sz="5200"/>
            </a:lvl4pPr>
            <a:lvl5pPr lvl="4" algn="ctr">
              <a:lnSpc>
                <a:spcPct val="100000"/>
              </a:lnSpc>
              <a:spcBef>
                <a:spcPts val="0"/>
              </a:spcBef>
              <a:spcAft>
                <a:spcPts val="0"/>
              </a:spcAft>
              <a:buSzPts val="5200"/>
              <a:buNone/>
              <a:defRPr sz="5200"/>
            </a:lvl5pPr>
            <a:lvl6pPr lvl="5" algn="ctr">
              <a:lnSpc>
                <a:spcPct val="100000"/>
              </a:lnSpc>
              <a:spcBef>
                <a:spcPts val="0"/>
              </a:spcBef>
              <a:spcAft>
                <a:spcPts val="0"/>
              </a:spcAft>
              <a:buSzPts val="5200"/>
              <a:buNone/>
              <a:defRPr sz="5200"/>
            </a:lvl6pPr>
            <a:lvl7pPr lvl="6" algn="ctr">
              <a:lnSpc>
                <a:spcPct val="100000"/>
              </a:lnSpc>
              <a:spcBef>
                <a:spcPts val="0"/>
              </a:spcBef>
              <a:spcAft>
                <a:spcPts val="0"/>
              </a:spcAft>
              <a:buSzPts val="5200"/>
              <a:buNone/>
              <a:defRPr sz="5200"/>
            </a:lvl7pPr>
            <a:lvl8pPr lvl="7" algn="ctr">
              <a:lnSpc>
                <a:spcPct val="100000"/>
              </a:lnSpc>
              <a:spcBef>
                <a:spcPts val="0"/>
              </a:spcBef>
              <a:spcAft>
                <a:spcPts val="0"/>
              </a:spcAft>
              <a:buSzPts val="5200"/>
              <a:buNone/>
              <a:defRPr sz="5200"/>
            </a:lvl8pPr>
            <a:lvl9pPr lvl="8" algn="ctr">
              <a:lnSpc>
                <a:spcPct val="100000"/>
              </a:lnSpc>
              <a:spcBef>
                <a:spcPts val="0"/>
              </a:spcBef>
              <a:spcAft>
                <a:spcPts val="0"/>
              </a:spcAft>
              <a:buSzPts val="5200"/>
              <a:buNone/>
              <a:defRPr sz="5200"/>
            </a:lvl9pPr>
          </a:lstStyle>
          <a:p>
            <a:endParaRPr/>
          </a:p>
        </p:txBody>
      </p:sp>
      <p:sp>
        <p:nvSpPr>
          <p:cNvPr id="11" name="Google Shape;11;p2"/>
          <p:cNvSpPr txBox="1">
            <a:spLocks noGrp="1"/>
          </p:cNvSpPr>
          <p:nvPr>
            <p:ph type="subTitle" idx="1"/>
          </p:nvPr>
        </p:nvSpPr>
        <p:spPr>
          <a:xfrm>
            <a:off x="311700" y="2834125"/>
            <a:ext cx="8520600" cy="792600"/>
          </a:xfrm>
          <a:prstGeom prst="rect">
            <a:avLst/>
          </a:prstGeom>
          <a:noFill/>
          <a:ln>
            <a:noFill/>
          </a:ln>
        </p:spPr>
        <p:txBody>
          <a:bodyPr spcFirstLastPara="1" wrap="square" lIns="91425" tIns="91425" rIns="91425" bIns="91425" anchor="t" anchorCtr="0">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a:endParaRPr/>
          </a:p>
        </p:txBody>
      </p:sp>
      <p:sp>
        <p:nvSpPr>
          <p:cNvPr id="12" name="Google Shape;12;p2"/>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pt-BR"/>
              <a:pPr marL="0" lvl="0" indent="0" algn="r" rtl="0">
                <a:spcBef>
                  <a:spcPts val="0"/>
                </a:spcBef>
                <a:spcAft>
                  <a:spcPts val="0"/>
                </a:spcAft>
                <a:buNone/>
              </a:pPr>
              <a:t>‹nº›</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and body" type="tx">
  <p:cSld name="TITLE_AND_BODY">
    <p:bg>
      <p:bgPr>
        <a:blipFill>
          <a:blip r:embed="rId2">
            <a:alphaModFix/>
          </a:blip>
          <a:stretch>
            <a:fillRect/>
          </a:stretch>
        </a:blipFill>
        <a:effectLst/>
      </p:bgPr>
    </p:bg>
    <p:spTree>
      <p:nvGrpSpPr>
        <p:cNvPr id="1" name="Shape 13"/>
        <p:cNvGrpSpPr/>
        <p:nvPr/>
      </p:nvGrpSpPr>
      <p:grpSpPr>
        <a:xfrm>
          <a:off x="0" y="0"/>
          <a:ext cx="0" cy="0"/>
          <a:chOff x="0" y="0"/>
          <a:chExt cx="0" cy="0"/>
        </a:xfrm>
      </p:grpSpPr>
      <p:sp>
        <p:nvSpPr>
          <p:cNvPr id="14" name="Google Shape;14;p3"/>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a:bodyPr>
          <a:lstStyle>
            <a:lvl1pPr lvl="0" algn="l">
              <a:lnSpc>
                <a:spcPct val="100000"/>
              </a:lnSpc>
              <a:spcBef>
                <a:spcPts val="0"/>
              </a:spcBef>
              <a:spcAft>
                <a:spcPts val="0"/>
              </a:spcAft>
              <a:buClr>
                <a:srgbClr val="192933"/>
              </a:buClr>
              <a:buSzPts val="2800"/>
              <a:buFont typeface="Noto Serif Georgian Black"/>
              <a:buNone/>
              <a:defRPr>
                <a:solidFill>
                  <a:srgbClr val="192933"/>
                </a:solidFill>
                <a:latin typeface="Noto Serif Georgian Black"/>
                <a:ea typeface="Noto Serif Georgian Black"/>
                <a:cs typeface="Noto Serif Georgian Black"/>
                <a:sym typeface="Noto Serif Georgian Black"/>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a:endParaRPr/>
          </a:p>
        </p:txBody>
      </p:sp>
      <p:sp>
        <p:nvSpPr>
          <p:cNvPr id="15" name="Google Shape;15;p3"/>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rmAutofit/>
          </a:bodyPr>
          <a:lstStyle>
            <a:lvl1pPr marL="457200" lvl="0" indent="-342900" algn="l">
              <a:lnSpc>
                <a:spcPct val="115000"/>
              </a:lnSpc>
              <a:spcBef>
                <a:spcPts val="0"/>
              </a:spcBef>
              <a:spcAft>
                <a:spcPts val="0"/>
              </a:spcAft>
              <a:buClr>
                <a:schemeClr val="dk1"/>
              </a:buClr>
              <a:buSzPts val="1800"/>
              <a:buChar char="●"/>
              <a:defRPr>
                <a:solidFill>
                  <a:schemeClr val="dk1"/>
                </a:solidFill>
              </a:defRPr>
            </a:lvl1pPr>
            <a:lvl2pPr marL="914400" lvl="1" indent="-317500" algn="l">
              <a:lnSpc>
                <a:spcPct val="115000"/>
              </a:lnSpc>
              <a:spcBef>
                <a:spcPts val="0"/>
              </a:spcBef>
              <a:spcAft>
                <a:spcPts val="0"/>
              </a:spcAft>
              <a:buClr>
                <a:schemeClr val="dk1"/>
              </a:buClr>
              <a:buSzPts val="1400"/>
              <a:buChar char="○"/>
              <a:defRPr>
                <a:solidFill>
                  <a:schemeClr val="dk1"/>
                </a:solidFill>
              </a:defRPr>
            </a:lvl2pPr>
            <a:lvl3pPr marL="1371600" lvl="2" indent="-317500" algn="l">
              <a:lnSpc>
                <a:spcPct val="115000"/>
              </a:lnSpc>
              <a:spcBef>
                <a:spcPts val="0"/>
              </a:spcBef>
              <a:spcAft>
                <a:spcPts val="0"/>
              </a:spcAft>
              <a:buClr>
                <a:schemeClr val="dk1"/>
              </a:buClr>
              <a:buSzPts val="1400"/>
              <a:buChar char="■"/>
              <a:defRPr>
                <a:solidFill>
                  <a:schemeClr val="dk1"/>
                </a:solidFill>
              </a:defRPr>
            </a:lvl3pPr>
            <a:lvl4pPr marL="1828800" lvl="3" indent="-317500" algn="l">
              <a:lnSpc>
                <a:spcPct val="115000"/>
              </a:lnSpc>
              <a:spcBef>
                <a:spcPts val="0"/>
              </a:spcBef>
              <a:spcAft>
                <a:spcPts val="0"/>
              </a:spcAft>
              <a:buClr>
                <a:schemeClr val="dk1"/>
              </a:buClr>
              <a:buSzPts val="1400"/>
              <a:buChar char="●"/>
              <a:defRPr>
                <a:solidFill>
                  <a:schemeClr val="dk1"/>
                </a:solidFill>
              </a:defRPr>
            </a:lvl4pPr>
            <a:lvl5pPr marL="2286000" lvl="4" indent="-317500" algn="l">
              <a:lnSpc>
                <a:spcPct val="115000"/>
              </a:lnSpc>
              <a:spcBef>
                <a:spcPts val="0"/>
              </a:spcBef>
              <a:spcAft>
                <a:spcPts val="0"/>
              </a:spcAft>
              <a:buClr>
                <a:schemeClr val="dk1"/>
              </a:buClr>
              <a:buSzPts val="1400"/>
              <a:buChar char="○"/>
              <a:defRPr>
                <a:solidFill>
                  <a:schemeClr val="dk1"/>
                </a:solidFill>
              </a:defRPr>
            </a:lvl5pPr>
            <a:lvl6pPr marL="2743200" lvl="5" indent="-317500" algn="l">
              <a:lnSpc>
                <a:spcPct val="115000"/>
              </a:lnSpc>
              <a:spcBef>
                <a:spcPts val="0"/>
              </a:spcBef>
              <a:spcAft>
                <a:spcPts val="0"/>
              </a:spcAft>
              <a:buClr>
                <a:schemeClr val="dk1"/>
              </a:buClr>
              <a:buSzPts val="1400"/>
              <a:buChar char="■"/>
              <a:defRPr>
                <a:solidFill>
                  <a:schemeClr val="dk1"/>
                </a:solidFill>
              </a:defRPr>
            </a:lvl6pPr>
            <a:lvl7pPr marL="3200400" lvl="6" indent="-317500" algn="l">
              <a:lnSpc>
                <a:spcPct val="115000"/>
              </a:lnSpc>
              <a:spcBef>
                <a:spcPts val="0"/>
              </a:spcBef>
              <a:spcAft>
                <a:spcPts val="0"/>
              </a:spcAft>
              <a:buClr>
                <a:schemeClr val="dk1"/>
              </a:buClr>
              <a:buSzPts val="1400"/>
              <a:buChar char="●"/>
              <a:defRPr>
                <a:solidFill>
                  <a:schemeClr val="dk1"/>
                </a:solidFill>
              </a:defRPr>
            </a:lvl7pPr>
            <a:lvl8pPr marL="3657600" lvl="7" indent="-317500" algn="l">
              <a:lnSpc>
                <a:spcPct val="115000"/>
              </a:lnSpc>
              <a:spcBef>
                <a:spcPts val="0"/>
              </a:spcBef>
              <a:spcAft>
                <a:spcPts val="0"/>
              </a:spcAft>
              <a:buClr>
                <a:schemeClr val="dk1"/>
              </a:buClr>
              <a:buSzPts val="1400"/>
              <a:buChar char="○"/>
              <a:defRPr>
                <a:solidFill>
                  <a:schemeClr val="dk1"/>
                </a:solidFill>
              </a:defRPr>
            </a:lvl8pPr>
            <a:lvl9pPr marL="4114800" lvl="8" indent="-317500" algn="l">
              <a:lnSpc>
                <a:spcPct val="115000"/>
              </a:lnSpc>
              <a:spcBef>
                <a:spcPts val="0"/>
              </a:spcBef>
              <a:spcAft>
                <a:spcPts val="0"/>
              </a:spcAft>
              <a:buClr>
                <a:schemeClr val="dk1"/>
              </a:buClr>
              <a:buSzPts val="1400"/>
              <a:buChar char="■"/>
              <a:defRPr>
                <a:solidFill>
                  <a:schemeClr val="dk1"/>
                </a:solidFill>
              </a:defRPr>
            </a:lvl9pPr>
          </a:lstStyle>
          <a:p>
            <a:endParaRPr/>
          </a:p>
        </p:txBody>
      </p:sp>
      <p:sp>
        <p:nvSpPr>
          <p:cNvPr id="16" name="Google Shape;16;p3"/>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pt-BR"/>
              <a:pPr marL="0" lvl="0" indent="0" algn="r" rtl="0">
                <a:spcBef>
                  <a:spcPts val="0"/>
                </a:spcBef>
                <a:spcAft>
                  <a:spcPts val="0"/>
                </a:spcAft>
                <a:buNone/>
              </a:pPr>
              <a:t>‹nº›</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17"/>
        <p:cNvGrpSpPr/>
        <p:nvPr/>
      </p:nvGrpSpPr>
      <p:grpSpPr>
        <a:xfrm>
          <a:off x="0" y="0"/>
          <a:ext cx="0" cy="0"/>
          <a:chOff x="0" y="0"/>
          <a:chExt cx="0" cy="0"/>
        </a:xfrm>
      </p:grpSpPr>
      <p:sp>
        <p:nvSpPr>
          <p:cNvPr id="18" name="Google Shape;18;p4"/>
          <p:cNvSpPr txBox="1">
            <a:spLocks noGrp="1"/>
          </p:cNvSpPr>
          <p:nvPr>
            <p:ph type="title"/>
          </p:nvPr>
        </p:nvSpPr>
        <p:spPr>
          <a:xfrm>
            <a:off x="311700" y="2150850"/>
            <a:ext cx="8520600" cy="841800"/>
          </a:xfrm>
          <a:prstGeom prst="rect">
            <a:avLst/>
          </a:prstGeom>
          <a:noFill/>
          <a:ln>
            <a:noFill/>
          </a:ln>
        </p:spPr>
        <p:txBody>
          <a:bodyPr spcFirstLastPara="1" wrap="square" lIns="91425" tIns="91425" rIns="91425" bIns="91425" anchor="ctr" anchorCtr="0">
            <a:normAutofit/>
          </a:bodyPr>
          <a:lstStyle>
            <a:lvl1pPr lvl="0" algn="ctr">
              <a:lnSpc>
                <a:spcPct val="100000"/>
              </a:lnSpc>
              <a:spcBef>
                <a:spcPts val="0"/>
              </a:spcBef>
              <a:spcAft>
                <a:spcPts val="0"/>
              </a:spcAft>
              <a:buSzPts val="3600"/>
              <a:buNone/>
              <a:defRPr sz="3600"/>
            </a:lvl1pPr>
            <a:lvl2pPr lvl="1" algn="ctr">
              <a:lnSpc>
                <a:spcPct val="100000"/>
              </a:lnSpc>
              <a:spcBef>
                <a:spcPts val="0"/>
              </a:spcBef>
              <a:spcAft>
                <a:spcPts val="0"/>
              </a:spcAft>
              <a:buSzPts val="3600"/>
              <a:buNone/>
              <a:defRPr sz="3600"/>
            </a:lvl2pPr>
            <a:lvl3pPr lvl="2" algn="ctr">
              <a:lnSpc>
                <a:spcPct val="100000"/>
              </a:lnSpc>
              <a:spcBef>
                <a:spcPts val="0"/>
              </a:spcBef>
              <a:spcAft>
                <a:spcPts val="0"/>
              </a:spcAft>
              <a:buSzPts val="3600"/>
              <a:buNone/>
              <a:defRPr sz="3600"/>
            </a:lvl3pPr>
            <a:lvl4pPr lvl="3" algn="ctr">
              <a:lnSpc>
                <a:spcPct val="100000"/>
              </a:lnSpc>
              <a:spcBef>
                <a:spcPts val="0"/>
              </a:spcBef>
              <a:spcAft>
                <a:spcPts val="0"/>
              </a:spcAft>
              <a:buSzPts val="3600"/>
              <a:buNone/>
              <a:defRPr sz="3600"/>
            </a:lvl4pPr>
            <a:lvl5pPr lvl="4" algn="ctr">
              <a:lnSpc>
                <a:spcPct val="100000"/>
              </a:lnSpc>
              <a:spcBef>
                <a:spcPts val="0"/>
              </a:spcBef>
              <a:spcAft>
                <a:spcPts val="0"/>
              </a:spcAft>
              <a:buSzPts val="3600"/>
              <a:buNone/>
              <a:defRPr sz="3600"/>
            </a:lvl5pPr>
            <a:lvl6pPr lvl="5" algn="ctr">
              <a:lnSpc>
                <a:spcPct val="100000"/>
              </a:lnSpc>
              <a:spcBef>
                <a:spcPts val="0"/>
              </a:spcBef>
              <a:spcAft>
                <a:spcPts val="0"/>
              </a:spcAft>
              <a:buSzPts val="3600"/>
              <a:buNone/>
              <a:defRPr sz="3600"/>
            </a:lvl6pPr>
            <a:lvl7pPr lvl="6" algn="ctr">
              <a:lnSpc>
                <a:spcPct val="100000"/>
              </a:lnSpc>
              <a:spcBef>
                <a:spcPts val="0"/>
              </a:spcBef>
              <a:spcAft>
                <a:spcPts val="0"/>
              </a:spcAft>
              <a:buSzPts val="3600"/>
              <a:buNone/>
              <a:defRPr sz="3600"/>
            </a:lvl7pPr>
            <a:lvl8pPr lvl="7" algn="ctr">
              <a:lnSpc>
                <a:spcPct val="100000"/>
              </a:lnSpc>
              <a:spcBef>
                <a:spcPts val="0"/>
              </a:spcBef>
              <a:spcAft>
                <a:spcPts val="0"/>
              </a:spcAft>
              <a:buSzPts val="3600"/>
              <a:buNone/>
              <a:defRPr sz="3600"/>
            </a:lvl8pPr>
            <a:lvl9pPr lvl="8" algn="ctr">
              <a:lnSpc>
                <a:spcPct val="100000"/>
              </a:lnSpc>
              <a:spcBef>
                <a:spcPts val="0"/>
              </a:spcBef>
              <a:spcAft>
                <a:spcPts val="0"/>
              </a:spcAft>
              <a:buSzPts val="3600"/>
              <a:buNone/>
              <a:defRPr sz="3600"/>
            </a:lvl9pPr>
          </a:lstStyle>
          <a:p>
            <a:endParaRPr/>
          </a:p>
        </p:txBody>
      </p:sp>
      <p:sp>
        <p:nvSpPr>
          <p:cNvPr id="19" name="Google Shape;19;p4"/>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pt-BR"/>
              <a:pPr marL="0" lvl="0" indent="0" algn="r" rtl="0">
                <a:spcBef>
                  <a:spcPts val="0"/>
                </a:spcBef>
                <a:spcAft>
                  <a:spcPts val="0"/>
                </a:spcAft>
                <a:buNone/>
              </a:pPr>
              <a:t>‹nº›</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20"/>
        <p:cNvGrpSpPr/>
        <p:nvPr/>
      </p:nvGrpSpPr>
      <p:grpSpPr>
        <a:xfrm>
          <a:off x="0" y="0"/>
          <a:ext cx="0" cy="0"/>
          <a:chOff x="0" y="0"/>
          <a:chExt cx="0" cy="0"/>
        </a:xfrm>
      </p:grpSpPr>
      <p:sp>
        <p:nvSpPr>
          <p:cNvPr id="21" name="Google Shape;21;p5"/>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a:bodyPr>
          <a:lstStyle>
            <a:lvl1pPr lvl="0" algn="l">
              <a:lnSpc>
                <a:spcPct val="100000"/>
              </a:lnSpc>
              <a:spcBef>
                <a:spcPts val="0"/>
              </a:spcBef>
              <a:spcAft>
                <a:spcPts val="0"/>
              </a:spcAft>
              <a:buSzPts val="28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a:endParaRPr/>
          </a:p>
        </p:txBody>
      </p:sp>
      <p:sp>
        <p:nvSpPr>
          <p:cNvPr id="22" name="Google Shape;22;p5"/>
          <p:cNvSpPr txBox="1">
            <a:spLocks noGrp="1"/>
          </p:cNvSpPr>
          <p:nvPr>
            <p:ph type="body" idx="1"/>
          </p:nvPr>
        </p:nvSpPr>
        <p:spPr>
          <a:xfrm>
            <a:off x="311700" y="1152475"/>
            <a:ext cx="3999900" cy="3416400"/>
          </a:xfrm>
          <a:prstGeom prst="rect">
            <a:avLst/>
          </a:prstGeom>
          <a:noFill/>
          <a:ln>
            <a:noFill/>
          </a:ln>
        </p:spPr>
        <p:txBody>
          <a:bodyPr spcFirstLastPara="1" wrap="square" lIns="91425" tIns="91425" rIns="91425" bIns="91425" anchor="t" anchorCtr="0">
            <a:normAutofit/>
          </a:bodyPr>
          <a:lstStyle>
            <a:lvl1pPr marL="457200" lvl="0" indent="-317500" algn="l">
              <a:lnSpc>
                <a:spcPct val="115000"/>
              </a:lnSpc>
              <a:spcBef>
                <a:spcPts val="0"/>
              </a:spcBef>
              <a:spcAft>
                <a:spcPts val="0"/>
              </a:spcAft>
              <a:buSzPts val="1400"/>
              <a:buChar char="●"/>
              <a:defRPr sz="1400"/>
            </a:lvl1pPr>
            <a:lvl2pPr marL="914400" lvl="1" indent="-304800" algn="l">
              <a:lnSpc>
                <a:spcPct val="115000"/>
              </a:lnSpc>
              <a:spcBef>
                <a:spcPts val="0"/>
              </a:spcBef>
              <a:spcAft>
                <a:spcPts val="0"/>
              </a:spcAft>
              <a:buSzPts val="1200"/>
              <a:buChar char="○"/>
              <a:defRPr sz="1200"/>
            </a:lvl2pPr>
            <a:lvl3pPr marL="1371600" lvl="2" indent="-304800" algn="l">
              <a:lnSpc>
                <a:spcPct val="115000"/>
              </a:lnSpc>
              <a:spcBef>
                <a:spcPts val="0"/>
              </a:spcBef>
              <a:spcAft>
                <a:spcPts val="0"/>
              </a:spcAft>
              <a:buSzPts val="1200"/>
              <a:buChar char="■"/>
              <a:defRPr sz="1200"/>
            </a:lvl3pPr>
            <a:lvl4pPr marL="1828800" lvl="3" indent="-304800" algn="l">
              <a:lnSpc>
                <a:spcPct val="115000"/>
              </a:lnSpc>
              <a:spcBef>
                <a:spcPts val="0"/>
              </a:spcBef>
              <a:spcAft>
                <a:spcPts val="0"/>
              </a:spcAft>
              <a:buSzPts val="1200"/>
              <a:buChar char="●"/>
              <a:defRPr sz="1200"/>
            </a:lvl4pPr>
            <a:lvl5pPr marL="2286000" lvl="4" indent="-304800" algn="l">
              <a:lnSpc>
                <a:spcPct val="115000"/>
              </a:lnSpc>
              <a:spcBef>
                <a:spcPts val="0"/>
              </a:spcBef>
              <a:spcAft>
                <a:spcPts val="0"/>
              </a:spcAft>
              <a:buSzPts val="1200"/>
              <a:buChar char="○"/>
              <a:defRPr sz="1200"/>
            </a:lvl5pPr>
            <a:lvl6pPr marL="2743200" lvl="5" indent="-304800" algn="l">
              <a:lnSpc>
                <a:spcPct val="115000"/>
              </a:lnSpc>
              <a:spcBef>
                <a:spcPts val="0"/>
              </a:spcBef>
              <a:spcAft>
                <a:spcPts val="0"/>
              </a:spcAft>
              <a:buSzPts val="1200"/>
              <a:buChar char="■"/>
              <a:defRPr sz="1200"/>
            </a:lvl6pPr>
            <a:lvl7pPr marL="3200400" lvl="6" indent="-304800" algn="l">
              <a:lnSpc>
                <a:spcPct val="115000"/>
              </a:lnSpc>
              <a:spcBef>
                <a:spcPts val="0"/>
              </a:spcBef>
              <a:spcAft>
                <a:spcPts val="0"/>
              </a:spcAft>
              <a:buSzPts val="1200"/>
              <a:buChar char="●"/>
              <a:defRPr sz="1200"/>
            </a:lvl7pPr>
            <a:lvl8pPr marL="3657600" lvl="7" indent="-304800" algn="l">
              <a:lnSpc>
                <a:spcPct val="115000"/>
              </a:lnSpc>
              <a:spcBef>
                <a:spcPts val="0"/>
              </a:spcBef>
              <a:spcAft>
                <a:spcPts val="0"/>
              </a:spcAft>
              <a:buSzPts val="1200"/>
              <a:buChar char="○"/>
              <a:defRPr sz="1200"/>
            </a:lvl8pPr>
            <a:lvl9pPr marL="4114800" lvl="8" indent="-304800" algn="l">
              <a:lnSpc>
                <a:spcPct val="115000"/>
              </a:lnSpc>
              <a:spcBef>
                <a:spcPts val="0"/>
              </a:spcBef>
              <a:spcAft>
                <a:spcPts val="0"/>
              </a:spcAft>
              <a:buSzPts val="1200"/>
              <a:buChar char="■"/>
              <a:defRPr sz="1200"/>
            </a:lvl9pPr>
          </a:lstStyle>
          <a:p>
            <a:endParaRPr/>
          </a:p>
        </p:txBody>
      </p:sp>
      <p:sp>
        <p:nvSpPr>
          <p:cNvPr id="23" name="Google Shape;23;p5"/>
          <p:cNvSpPr txBox="1">
            <a:spLocks noGrp="1"/>
          </p:cNvSpPr>
          <p:nvPr>
            <p:ph type="body" idx="2"/>
          </p:nvPr>
        </p:nvSpPr>
        <p:spPr>
          <a:xfrm>
            <a:off x="4832400" y="1152475"/>
            <a:ext cx="3999900" cy="3416400"/>
          </a:xfrm>
          <a:prstGeom prst="rect">
            <a:avLst/>
          </a:prstGeom>
          <a:noFill/>
          <a:ln>
            <a:noFill/>
          </a:ln>
        </p:spPr>
        <p:txBody>
          <a:bodyPr spcFirstLastPara="1" wrap="square" lIns="91425" tIns="91425" rIns="91425" bIns="91425" anchor="t" anchorCtr="0">
            <a:normAutofit/>
          </a:bodyPr>
          <a:lstStyle>
            <a:lvl1pPr marL="457200" lvl="0" indent="-317500" algn="l">
              <a:lnSpc>
                <a:spcPct val="115000"/>
              </a:lnSpc>
              <a:spcBef>
                <a:spcPts val="0"/>
              </a:spcBef>
              <a:spcAft>
                <a:spcPts val="0"/>
              </a:spcAft>
              <a:buSzPts val="1400"/>
              <a:buChar char="●"/>
              <a:defRPr sz="1400"/>
            </a:lvl1pPr>
            <a:lvl2pPr marL="914400" lvl="1" indent="-304800" algn="l">
              <a:lnSpc>
                <a:spcPct val="115000"/>
              </a:lnSpc>
              <a:spcBef>
                <a:spcPts val="0"/>
              </a:spcBef>
              <a:spcAft>
                <a:spcPts val="0"/>
              </a:spcAft>
              <a:buSzPts val="1200"/>
              <a:buChar char="○"/>
              <a:defRPr sz="1200"/>
            </a:lvl2pPr>
            <a:lvl3pPr marL="1371600" lvl="2" indent="-304800" algn="l">
              <a:lnSpc>
                <a:spcPct val="115000"/>
              </a:lnSpc>
              <a:spcBef>
                <a:spcPts val="0"/>
              </a:spcBef>
              <a:spcAft>
                <a:spcPts val="0"/>
              </a:spcAft>
              <a:buSzPts val="1200"/>
              <a:buChar char="■"/>
              <a:defRPr sz="1200"/>
            </a:lvl3pPr>
            <a:lvl4pPr marL="1828800" lvl="3" indent="-304800" algn="l">
              <a:lnSpc>
                <a:spcPct val="115000"/>
              </a:lnSpc>
              <a:spcBef>
                <a:spcPts val="0"/>
              </a:spcBef>
              <a:spcAft>
                <a:spcPts val="0"/>
              </a:spcAft>
              <a:buSzPts val="1200"/>
              <a:buChar char="●"/>
              <a:defRPr sz="1200"/>
            </a:lvl4pPr>
            <a:lvl5pPr marL="2286000" lvl="4" indent="-304800" algn="l">
              <a:lnSpc>
                <a:spcPct val="115000"/>
              </a:lnSpc>
              <a:spcBef>
                <a:spcPts val="0"/>
              </a:spcBef>
              <a:spcAft>
                <a:spcPts val="0"/>
              </a:spcAft>
              <a:buSzPts val="1200"/>
              <a:buChar char="○"/>
              <a:defRPr sz="1200"/>
            </a:lvl5pPr>
            <a:lvl6pPr marL="2743200" lvl="5" indent="-304800" algn="l">
              <a:lnSpc>
                <a:spcPct val="115000"/>
              </a:lnSpc>
              <a:spcBef>
                <a:spcPts val="0"/>
              </a:spcBef>
              <a:spcAft>
                <a:spcPts val="0"/>
              </a:spcAft>
              <a:buSzPts val="1200"/>
              <a:buChar char="■"/>
              <a:defRPr sz="1200"/>
            </a:lvl6pPr>
            <a:lvl7pPr marL="3200400" lvl="6" indent="-304800" algn="l">
              <a:lnSpc>
                <a:spcPct val="115000"/>
              </a:lnSpc>
              <a:spcBef>
                <a:spcPts val="0"/>
              </a:spcBef>
              <a:spcAft>
                <a:spcPts val="0"/>
              </a:spcAft>
              <a:buSzPts val="1200"/>
              <a:buChar char="●"/>
              <a:defRPr sz="1200"/>
            </a:lvl7pPr>
            <a:lvl8pPr marL="3657600" lvl="7" indent="-304800" algn="l">
              <a:lnSpc>
                <a:spcPct val="115000"/>
              </a:lnSpc>
              <a:spcBef>
                <a:spcPts val="0"/>
              </a:spcBef>
              <a:spcAft>
                <a:spcPts val="0"/>
              </a:spcAft>
              <a:buSzPts val="1200"/>
              <a:buChar char="○"/>
              <a:defRPr sz="1200"/>
            </a:lvl8pPr>
            <a:lvl9pPr marL="4114800" lvl="8" indent="-304800" algn="l">
              <a:lnSpc>
                <a:spcPct val="115000"/>
              </a:lnSpc>
              <a:spcBef>
                <a:spcPts val="0"/>
              </a:spcBef>
              <a:spcAft>
                <a:spcPts val="0"/>
              </a:spcAft>
              <a:buSzPts val="1200"/>
              <a:buChar char="■"/>
              <a:defRPr sz="1200"/>
            </a:lvl9pPr>
          </a:lstStyle>
          <a:p>
            <a:endParaRPr/>
          </a:p>
        </p:txBody>
      </p:sp>
      <p:sp>
        <p:nvSpPr>
          <p:cNvPr id="24" name="Google Shape;24;p5"/>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pt-BR"/>
              <a:pPr marL="0" lvl="0" indent="0" algn="r" rtl="0">
                <a:spcBef>
                  <a:spcPts val="0"/>
                </a:spcBef>
                <a:spcAft>
                  <a:spcPts val="0"/>
                </a:spcAft>
                <a:buNone/>
              </a:pPr>
              <a:t>‹nº›</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25"/>
        <p:cNvGrpSpPr/>
        <p:nvPr/>
      </p:nvGrpSpPr>
      <p:grpSpPr>
        <a:xfrm>
          <a:off x="0" y="0"/>
          <a:ext cx="0" cy="0"/>
          <a:chOff x="0" y="0"/>
          <a:chExt cx="0" cy="0"/>
        </a:xfrm>
      </p:grpSpPr>
      <p:sp>
        <p:nvSpPr>
          <p:cNvPr id="26" name="Google Shape;26;p6"/>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a:bodyPr>
          <a:lstStyle>
            <a:lvl1pPr lvl="0" algn="l">
              <a:lnSpc>
                <a:spcPct val="100000"/>
              </a:lnSpc>
              <a:spcBef>
                <a:spcPts val="0"/>
              </a:spcBef>
              <a:spcAft>
                <a:spcPts val="0"/>
              </a:spcAft>
              <a:buSzPts val="28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a:endParaRPr/>
          </a:p>
        </p:txBody>
      </p:sp>
      <p:sp>
        <p:nvSpPr>
          <p:cNvPr id="27" name="Google Shape;27;p6"/>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pt-BR"/>
              <a:pPr marL="0" lvl="0" indent="0" algn="r" rtl="0">
                <a:spcBef>
                  <a:spcPts val="0"/>
                </a:spcBef>
                <a:spcAft>
                  <a:spcPts val="0"/>
                </a:spcAft>
                <a:buNone/>
              </a:pPr>
              <a:t>‹nº›</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28"/>
        <p:cNvGrpSpPr/>
        <p:nvPr/>
      </p:nvGrpSpPr>
      <p:grpSpPr>
        <a:xfrm>
          <a:off x="0" y="0"/>
          <a:ext cx="0" cy="0"/>
          <a:chOff x="0" y="0"/>
          <a:chExt cx="0" cy="0"/>
        </a:xfrm>
      </p:grpSpPr>
      <p:sp>
        <p:nvSpPr>
          <p:cNvPr id="29" name="Google Shape;29;p7"/>
          <p:cNvSpPr txBox="1">
            <a:spLocks noGrp="1"/>
          </p:cNvSpPr>
          <p:nvPr>
            <p:ph type="title"/>
          </p:nvPr>
        </p:nvSpPr>
        <p:spPr>
          <a:xfrm>
            <a:off x="311700" y="555600"/>
            <a:ext cx="2808000" cy="755700"/>
          </a:xfrm>
          <a:prstGeom prst="rect">
            <a:avLst/>
          </a:prstGeom>
          <a:noFill/>
          <a:ln>
            <a:noFill/>
          </a:ln>
        </p:spPr>
        <p:txBody>
          <a:bodyPr spcFirstLastPara="1" wrap="square" lIns="91425" tIns="91425" rIns="91425" bIns="91425" anchor="b" anchorCtr="0">
            <a:normAutofit/>
          </a:bodyPr>
          <a:lstStyle>
            <a:lvl1pPr lvl="0" algn="l">
              <a:lnSpc>
                <a:spcPct val="100000"/>
              </a:lnSpc>
              <a:spcBef>
                <a:spcPts val="0"/>
              </a:spcBef>
              <a:spcAft>
                <a:spcPts val="0"/>
              </a:spcAft>
              <a:buSzPts val="2400"/>
              <a:buNone/>
              <a:defRPr sz="2400"/>
            </a:lvl1pPr>
            <a:lvl2pPr lvl="1" algn="l">
              <a:lnSpc>
                <a:spcPct val="100000"/>
              </a:lnSpc>
              <a:spcBef>
                <a:spcPts val="0"/>
              </a:spcBef>
              <a:spcAft>
                <a:spcPts val="0"/>
              </a:spcAft>
              <a:buSzPts val="2400"/>
              <a:buNone/>
              <a:defRPr sz="2400"/>
            </a:lvl2pPr>
            <a:lvl3pPr lvl="2" algn="l">
              <a:lnSpc>
                <a:spcPct val="100000"/>
              </a:lnSpc>
              <a:spcBef>
                <a:spcPts val="0"/>
              </a:spcBef>
              <a:spcAft>
                <a:spcPts val="0"/>
              </a:spcAft>
              <a:buSzPts val="2400"/>
              <a:buNone/>
              <a:defRPr sz="2400"/>
            </a:lvl3pPr>
            <a:lvl4pPr lvl="3" algn="l">
              <a:lnSpc>
                <a:spcPct val="100000"/>
              </a:lnSpc>
              <a:spcBef>
                <a:spcPts val="0"/>
              </a:spcBef>
              <a:spcAft>
                <a:spcPts val="0"/>
              </a:spcAft>
              <a:buSzPts val="2400"/>
              <a:buNone/>
              <a:defRPr sz="2400"/>
            </a:lvl4pPr>
            <a:lvl5pPr lvl="4" algn="l">
              <a:lnSpc>
                <a:spcPct val="100000"/>
              </a:lnSpc>
              <a:spcBef>
                <a:spcPts val="0"/>
              </a:spcBef>
              <a:spcAft>
                <a:spcPts val="0"/>
              </a:spcAft>
              <a:buSzPts val="2400"/>
              <a:buNone/>
              <a:defRPr sz="2400"/>
            </a:lvl5pPr>
            <a:lvl6pPr lvl="5" algn="l">
              <a:lnSpc>
                <a:spcPct val="100000"/>
              </a:lnSpc>
              <a:spcBef>
                <a:spcPts val="0"/>
              </a:spcBef>
              <a:spcAft>
                <a:spcPts val="0"/>
              </a:spcAft>
              <a:buSzPts val="2400"/>
              <a:buNone/>
              <a:defRPr sz="2400"/>
            </a:lvl6pPr>
            <a:lvl7pPr lvl="6" algn="l">
              <a:lnSpc>
                <a:spcPct val="100000"/>
              </a:lnSpc>
              <a:spcBef>
                <a:spcPts val="0"/>
              </a:spcBef>
              <a:spcAft>
                <a:spcPts val="0"/>
              </a:spcAft>
              <a:buSzPts val="2400"/>
              <a:buNone/>
              <a:defRPr sz="2400"/>
            </a:lvl7pPr>
            <a:lvl8pPr lvl="7" algn="l">
              <a:lnSpc>
                <a:spcPct val="100000"/>
              </a:lnSpc>
              <a:spcBef>
                <a:spcPts val="0"/>
              </a:spcBef>
              <a:spcAft>
                <a:spcPts val="0"/>
              </a:spcAft>
              <a:buSzPts val="2400"/>
              <a:buNone/>
              <a:defRPr sz="2400"/>
            </a:lvl8pPr>
            <a:lvl9pPr lvl="8" algn="l">
              <a:lnSpc>
                <a:spcPct val="100000"/>
              </a:lnSpc>
              <a:spcBef>
                <a:spcPts val="0"/>
              </a:spcBef>
              <a:spcAft>
                <a:spcPts val="0"/>
              </a:spcAft>
              <a:buSzPts val="2400"/>
              <a:buNone/>
              <a:defRPr sz="2400"/>
            </a:lvl9pPr>
          </a:lstStyle>
          <a:p>
            <a:endParaRPr/>
          </a:p>
        </p:txBody>
      </p:sp>
      <p:sp>
        <p:nvSpPr>
          <p:cNvPr id="30" name="Google Shape;30;p7"/>
          <p:cNvSpPr txBox="1">
            <a:spLocks noGrp="1"/>
          </p:cNvSpPr>
          <p:nvPr>
            <p:ph type="body" idx="1"/>
          </p:nvPr>
        </p:nvSpPr>
        <p:spPr>
          <a:xfrm>
            <a:off x="311700" y="1389600"/>
            <a:ext cx="2808000" cy="3179400"/>
          </a:xfrm>
          <a:prstGeom prst="rect">
            <a:avLst/>
          </a:prstGeom>
          <a:noFill/>
          <a:ln>
            <a:noFill/>
          </a:ln>
        </p:spPr>
        <p:txBody>
          <a:bodyPr spcFirstLastPara="1" wrap="square" lIns="91425" tIns="91425" rIns="91425" bIns="91425" anchor="t" anchorCtr="0">
            <a:normAutofit/>
          </a:bodyPr>
          <a:lstStyle>
            <a:lvl1pPr marL="457200" lvl="0" indent="-304800" algn="l">
              <a:lnSpc>
                <a:spcPct val="115000"/>
              </a:lnSpc>
              <a:spcBef>
                <a:spcPts val="0"/>
              </a:spcBef>
              <a:spcAft>
                <a:spcPts val="0"/>
              </a:spcAft>
              <a:buSzPts val="1200"/>
              <a:buChar char="●"/>
              <a:defRPr sz="1200"/>
            </a:lvl1pPr>
            <a:lvl2pPr marL="914400" lvl="1" indent="-304800" algn="l">
              <a:lnSpc>
                <a:spcPct val="115000"/>
              </a:lnSpc>
              <a:spcBef>
                <a:spcPts val="0"/>
              </a:spcBef>
              <a:spcAft>
                <a:spcPts val="0"/>
              </a:spcAft>
              <a:buSzPts val="1200"/>
              <a:buChar char="○"/>
              <a:defRPr sz="1200"/>
            </a:lvl2pPr>
            <a:lvl3pPr marL="1371600" lvl="2" indent="-304800" algn="l">
              <a:lnSpc>
                <a:spcPct val="115000"/>
              </a:lnSpc>
              <a:spcBef>
                <a:spcPts val="0"/>
              </a:spcBef>
              <a:spcAft>
                <a:spcPts val="0"/>
              </a:spcAft>
              <a:buSzPts val="1200"/>
              <a:buChar char="■"/>
              <a:defRPr sz="1200"/>
            </a:lvl3pPr>
            <a:lvl4pPr marL="1828800" lvl="3" indent="-304800" algn="l">
              <a:lnSpc>
                <a:spcPct val="115000"/>
              </a:lnSpc>
              <a:spcBef>
                <a:spcPts val="0"/>
              </a:spcBef>
              <a:spcAft>
                <a:spcPts val="0"/>
              </a:spcAft>
              <a:buSzPts val="1200"/>
              <a:buChar char="●"/>
              <a:defRPr sz="1200"/>
            </a:lvl4pPr>
            <a:lvl5pPr marL="2286000" lvl="4" indent="-304800" algn="l">
              <a:lnSpc>
                <a:spcPct val="115000"/>
              </a:lnSpc>
              <a:spcBef>
                <a:spcPts val="0"/>
              </a:spcBef>
              <a:spcAft>
                <a:spcPts val="0"/>
              </a:spcAft>
              <a:buSzPts val="1200"/>
              <a:buChar char="○"/>
              <a:defRPr sz="1200"/>
            </a:lvl5pPr>
            <a:lvl6pPr marL="2743200" lvl="5" indent="-304800" algn="l">
              <a:lnSpc>
                <a:spcPct val="115000"/>
              </a:lnSpc>
              <a:spcBef>
                <a:spcPts val="0"/>
              </a:spcBef>
              <a:spcAft>
                <a:spcPts val="0"/>
              </a:spcAft>
              <a:buSzPts val="1200"/>
              <a:buChar char="■"/>
              <a:defRPr sz="1200"/>
            </a:lvl6pPr>
            <a:lvl7pPr marL="3200400" lvl="6" indent="-304800" algn="l">
              <a:lnSpc>
                <a:spcPct val="115000"/>
              </a:lnSpc>
              <a:spcBef>
                <a:spcPts val="0"/>
              </a:spcBef>
              <a:spcAft>
                <a:spcPts val="0"/>
              </a:spcAft>
              <a:buSzPts val="1200"/>
              <a:buChar char="●"/>
              <a:defRPr sz="1200"/>
            </a:lvl7pPr>
            <a:lvl8pPr marL="3657600" lvl="7" indent="-304800" algn="l">
              <a:lnSpc>
                <a:spcPct val="115000"/>
              </a:lnSpc>
              <a:spcBef>
                <a:spcPts val="0"/>
              </a:spcBef>
              <a:spcAft>
                <a:spcPts val="0"/>
              </a:spcAft>
              <a:buSzPts val="1200"/>
              <a:buChar char="○"/>
              <a:defRPr sz="1200"/>
            </a:lvl8pPr>
            <a:lvl9pPr marL="4114800" lvl="8" indent="-304800" algn="l">
              <a:lnSpc>
                <a:spcPct val="115000"/>
              </a:lnSpc>
              <a:spcBef>
                <a:spcPts val="0"/>
              </a:spcBef>
              <a:spcAft>
                <a:spcPts val="0"/>
              </a:spcAft>
              <a:buSzPts val="1200"/>
              <a:buChar char="■"/>
              <a:defRPr sz="1200"/>
            </a:lvl9pPr>
          </a:lstStyle>
          <a:p>
            <a:endParaRPr/>
          </a:p>
        </p:txBody>
      </p:sp>
      <p:sp>
        <p:nvSpPr>
          <p:cNvPr id="31" name="Google Shape;31;p7"/>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pt-BR"/>
              <a:pPr marL="0" lvl="0" indent="0" algn="r" rtl="0">
                <a:spcBef>
                  <a:spcPts val="0"/>
                </a:spcBef>
                <a:spcAft>
                  <a:spcPts val="0"/>
                </a:spcAft>
                <a:buNone/>
              </a:pPr>
              <a:t>‹nº›</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32"/>
        <p:cNvGrpSpPr/>
        <p:nvPr/>
      </p:nvGrpSpPr>
      <p:grpSpPr>
        <a:xfrm>
          <a:off x="0" y="0"/>
          <a:ext cx="0" cy="0"/>
          <a:chOff x="0" y="0"/>
          <a:chExt cx="0" cy="0"/>
        </a:xfrm>
      </p:grpSpPr>
      <p:sp>
        <p:nvSpPr>
          <p:cNvPr id="33" name="Google Shape;33;p8"/>
          <p:cNvSpPr txBox="1">
            <a:spLocks noGrp="1"/>
          </p:cNvSpPr>
          <p:nvPr>
            <p:ph type="title"/>
          </p:nvPr>
        </p:nvSpPr>
        <p:spPr>
          <a:xfrm>
            <a:off x="490250" y="450150"/>
            <a:ext cx="6367800" cy="4090800"/>
          </a:xfrm>
          <a:prstGeom prst="rect">
            <a:avLst/>
          </a:prstGeom>
          <a:noFill/>
          <a:ln>
            <a:noFill/>
          </a:ln>
        </p:spPr>
        <p:txBody>
          <a:bodyPr spcFirstLastPara="1" wrap="square" lIns="91425" tIns="91425" rIns="91425" bIns="91425" anchor="ctr" anchorCtr="0">
            <a:normAutofit/>
          </a:bodyPr>
          <a:lstStyle>
            <a:lvl1pPr lvl="0" algn="l">
              <a:lnSpc>
                <a:spcPct val="100000"/>
              </a:lnSpc>
              <a:spcBef>
                <a:spcPts val="0"/>
              </a:spcBef>
              <a:spcAft>
                <a:spcPts val="0"/>
              </a:spcAft>
              <a:buSzPts val="4800"/>
              <a:buNone/>
              <a:defRPr sz="4800"/>
            </a:lvl1pPr>
            <a:lvl2pPr lvl="1" algn="l">
              <a:lnSpc>
                <a:spcPct val="100000"/>
              </a:lnSpc>
              <a:spcBef>
                <a:spcPts val="0"/>
              </a:spcBef>
              <a:spcAft>
                <a:spcPts val="0"/>
              </a:spcAft>
              <a:buSzPts val="4800"/>
              <a:buNone/>
              <a:defRPr sz="4800"/>
            </a:lvl2pPr>
            <a:lvl3pPr lvl="2" algn="l">
              <a:lnSpc>
                <a:spcPct val="100000"/>
              </a:lnSpc>
              <a:spcBef>
                <a:spcPts val="0"/>
              </a:spcBef>
              <a:spcAft>
                <a:spcPts val="0"/>
              </a:spcAft>
              <a:buSzPts val="4800"/>
              <a:buNone/>
              <a:defRPr sz="4800"/>
            </a:lvl3pPr>
            <a:lvl4pPr lvl="3" algn="l">
              <a:lnSpc>
                <a:spcPct val="100000"/>
              </a:lnSpc>
              <a:spcBef>
                <a:spcPts val="0"/>
              </a:spcBef>
              <a:spcAft>
                <a:spcPts val="0"/>
              </a:spcAft>
              <a:buSzPts val="4800"/>
              <a:buNone/>
              <a:defRPr sz="4800"/>
            </a:lvl4pPr>
            <a:lvl5pPr lvl="4" algn="l">
              <a:lnSpc>
                <a:spcPct val="100000"/>
              </a:lnSpc>
              <a:spcBef>
                <a:spcPts val="0"/>
              </a:spcBef>
              <a:spcAft>
                <a:spcPts val="0"/>
              </a:spcAft>
              <a:buSzPts val="4800"/>
              <a:buNone/>
              <a:defRPr sz="4800"/>
            </a:lvl5pPr>
            <a:lvl6pPr lvl="5" algn="l">
              <a:lnSpc>
                <a:spcPct val="100000"/>
              </a:lnSpc>
              <a:spcBef>
                <a:spcPts val="0"/>
              </a:spcBef>
              <a:spcAft>
                <a:spcPts val="0"/>
              </a:spcAft>
              <a:buSzPts val="4800"/>
              <a:buNone/>
              <a:defRPr sz="4800"/>
            </a:lvl6pPr>
            <a:lvl7pPr lvl="6" algn="l">
              <a:lnSpc>
                <a:spcPct val="100000"/>
              </a:lnSpc>
              <a:spcBef>
                <a:spcPts val="0"/>
              </a:spcBef>
              <a:spcAft>
                <a:spcPts val="0"/>
              </a:spcAft>
              <a:buSzPts val="4800"/>
              <a:buNone/>
              <a:defRPr sz="4800"/>
            </a:lvl7pPr>
            <a:lvl8pPr lvl="7" algn="l">
              <a:lnSpc>
                <a:spcPct val="100000"/>
              </a:lnSpc>
              <a:spcBef>
                <a:spcPts val="0"/>
              </a:spcBef>
              <a:spcAft>
                <a:spcPts val="0"/>
              </a:spcAft>
              <a:buSzPts val="4800"/>
              <a:buNone/>
              <a:defRPr sz="4800"/>
            </a:lvl8pPr>
            <a:lvl9pPr lvl="8" algn="l">
              <a:lnSpc>
                <a:spcPct val="100000"/>
              </a:lnSpc>
              <a:spcBef>
                <a:spcPts val="0"/>
              </a:spcBef>
              <a:spcAft>
                <a:spcPts val="0"/>
              </a:spcAft>
              <a:buSzPts val="4800"/>
              <a:buNone/>
              <a:defRPr sz="4800"/>
            </a:lvl9pPr>
          </a:lstStyle>
          <a:p>
            <a:endParaRPr/>
          </a:p>
        </p:txBody>
      </p:sp>
      <p:sp>
        <p:nvSpPr>
          <p:cNvPr id="34" name="Google Shape;34;p8"/>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pt-BR"/>
              <a:pPr marL="0" lvl="0" indent="0" algn="r" rtl="0">
                <a:spcBef>
                  <a:spcPts val="0"/>
                </a:spcBef>
                <a:spcAft>
                  <a:spcPts val="0"/>
                </a:spcAft>
                <a:buNone/>
              </a:pPr>
              <a:t>‹nº›</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7" name="Google Shape;37;p9"/>
          <p:cNvSpPr txBox="1">
            <a:spLocks noGrp="1"/>
          </p:cNvSpPr>
          <p:nvPr>
            <p:ph type="title"/>
          </p:nvPr>
        </p:nvSpPr>
        <p:spPr>
          <a:xfrm>
            <a:off x="265500" y="1233175"/>
            <a:ext cx="4045200" cy="1482300"/>
          </a:xfrm>
          <a:prstGeom prst="rect">
            <a:avLst/>
          </a:prstGeom>
          <a:noFill/>
          <a:ln>
            <a:noFill/>
          </a:ln>
        </p:spPr>
        <p:txBody>
          <a:bodyPr spcFirstLastPara="1" wrap="square" lIns="91425" tIns="91425" rIns="91425" bIns="91425" anchor="b" anchorCtr="0">
            <a:normAutofit/>
          </a:bodyPr>
          <a:lstStyle>
            <a:lvl1pPr lvl="0" algn="ctr">
              <a:lnSpc>
                <a:spcPct val="100000"/>
              </a:lnSpc>
              <a:spcBef>
                <a:spcPts val="0"/>
              </a:spcBef>
              <a:spcAft>
                <a:spcPts val="0"/>
              </a:spcAft>
              <a:buSzPts val="4200"/>
              <a:buNone/>
              <a:defRPr sz="4200"/>
            </a:lvl1pPr>
            <a:lvl2pPr lvl="1" algn="ctr">
              <a:lnSpc>
                <a:spcPct val="100000"/>
              </a:lnSpc>
              <a:spcBef>
                <a:spcPts val="0"/>
              </a:spcBef>
              <a:spcAft>
                <a:spcPts val="0"/>
              </a:spcAft>
              <a:buSzPts val="4200"/>
              <a:buNone/>
              <a:defRPr sz="4200"/>
            </a:lvl2pPr>
            <a:lvl3pPr lvl="2" algn="ctr">
              <a:lnSpc>
                <a:spcPct val="100000"/>
              </a:lnSpc>
              <a:spcBef>
                <a:spcPts val="0"/>
              </a:spcBef>
              <a:spcAft>
                <a:spcPts val="0"/>
              </a:spcAft>
              <a:buSzPts val="4200"/>
              <a:buNone/>
              <a:defRPr sz="4200"/>
            </a:lvl3pPr>
            <a:lvl4pPr lvl="3" algn="ctr">
              <a:lnSpc>
                <a:spcPct val="100000"/>
              </a:lnSpc>
              <a:spcBef>
                <a:spcPts val="0"/>
              </a:spcBef>
              <a:spcAft>
                <a:spcPts val="0"/>
              </a:spcAft>
              <a:buSzPts val="4200"/>
              <a:buNone/>
              <a:defRPr sz="4200"/>
            </a:lvl4pPr>
            <a:lvl5pPr lvl="4" algn="ctr">
              <a:lnSpc>
                <a:spcPct val="100000"/>
              </a:lnSpc>
              <a:spcBef>
                <a:spcPts val="0"/>
              </a:spcBef>
              <a:spcAft>
                <a:spcPts val="0"/>
              </a:spcAft>
              <a:buSzPts val="4200"/>
              <a:buNone/>
              <a:defRPr sz="4200"/>
            </a:lvl5pPr>
            <a:lvl6pPr lvl="5" algn="ctr">
              <a:lnSpc>
                <a:spcPct val="100000"/>
              </a:lnSpc>
              <a:spcBef>
                <a:spcPts val="0"/>
              </a:spcBef>
              <a:spcAft>
                <a:spcPts val="0"/>
              </a:spcAft>
              <a:buSzPts val="4200"/>
              <a:buNone/>
              <a:defRPr sz="4200"/>
            </a:lvl6pPr>
            <a:lvl7pPr lvl="6" algn="ctr">
              <a:lnSpc>
                <a:spcPct val="100000"/>
              </a:lnSpc>
              <a:spcBef>
                <a:spcPts val="0"/>
              </a:spcBef>
              <a:spcAft>
                <a:spcPts val="0"/>
              </a:spcAft>
              <a:buSzPts val="4200"/>
              <a:buNone/>
              <a:defRPr sz="4200"/>
            </a:lvl7pPr>
            <a:lvl8pPr lvl="7" algn="ctr">
              <a:lnSpc>
                <a:spcPct val="100000"/>
              </a:lnSpc>
              <a:spcBef>
                <a:spcPts val="0"/>
              </a:spcBef>
              <a:spcAft>
                <a:spcPts val="0"/>
              </a:spcAft>
              <a:buSzPts val="4200"/>
              <a:buNone/>
              <a:defRPr sz="4200"/>
            </a:lvl8pPr>
            <a:lvl9pPr lvl="8" algn="ctr">
              <a:lnSpc>
                <a:spcPct val="100000"/>
              </a:lnSpc>
              <a:spcBef>
                <a:spcPts val="0"/>
              </a:spcBef>
              <a:spcAft>
                <a:spcPts val="0"/>
              </a:spcAft>
              <a:buSzPts val="4200"/>
              <a:buNone/>
              <a:defRPr sz="4200"/>
            </a:lvl9pPr>
          </a:lstStyle>
          <a:p>
            <a:endParaRPr/>
          </a:p>
        </p:txBody>
      </p:sp>
      <p:sp>
        <p:nvSpPr>
          <p:cNvPr id="38" name="Google Shape;38;p9"/>
          <p:cNvSpPr txBox="1">
            <a:spLocks noGrp="1"/>
          </p:cNvSpPr>
          <p:nvPr>
            <p:ph type="subTitle" idx="1"/>
          </p:nvPr>
        </p:nvSpPr>
        <p:spPr>
          <a:xfrm>
            <a:off x="265500" y="2803075"/>
            <a:ext cx="4045200" cy="1235100"/>
          </a:xfrm>
          <a:prstGeom prst="rect">
            <a:avLst/>
          </a:prstGeom>
          <a:noFill/>
          <a:ln>
            <a:noFill/>
          </a:ln>
        </p:spPr>
        <p:txBody>
          <a:bodyPr spcFirstLastPara="1" wrap="square" lIns="91425" tIns="91425" rIns="91425" bIns="91425" anchor="t" anchorCtr="0">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a:endParaRPr/>
          </a:p>
        </p:txBody>
      </p:sp>
      <p:sp>
        <p:nvSpPr>
          <p:cNvPr id="39" name="Google Shape;39;p9"/>
          <p:cNvSpPr txBox="1">
            <a:spLocks noGrp="1"/>
          </p:cNvSpPr>
          <p:nvPr>
            <p:ph type="body" idx="2"/>
          </p:nvPr>
        </p:nvSpPr>
        <p:spPr>
          <a:xfrm>
            <a:off x="4939500" y="724075"/>
            <a:ext cx="3837000" cy="3695100"/>
          </a:xfrm>
          <a:prstGeom prst="rect">
            <a:avLst/>
          </a:prstGeom>
          <a:noFill/>
          <a:ln>
            <a:noFill/>
          </a:ln>
        </p:spPr>
        <p:txBody>
          <a:bodyPr spcFirstLastPara="1" wrap="square" lIns="91425" tIns="91425" rIns="91425" bIns="91425" anchor="ctr" anchorCtr="0">
            <a:normAutofit/>
          </a:bodyPr>
          <a:lstStyle>
            <a:lvl1pPr marL="457200" lvl="0" indent="-342900" algn="l">
              <a:lnSpc>
                <a:spcPct val="115000"/>
              </a:lnSpc>
              <a:spcBef>
                <a:spcPts val="0"/>
              </a:spcBef>
              <a:spcAft>
                <a:spcPts val="0"/>
              </a:spcAft>
              <a:buSzPts val="1800"/>
              <a:buChar char="●"/>
              <a:defRPr/>
            </a:lvl1pPr>
            <a:lvl2pPr marL="914400" lvl="1" indent="-317500" algn="l">
              <a:lnSpc>
                <a:spcPct val="115000"/>
              </a:lnSpc>
              <a:spcBef>
                <a:spcPts val="0"/>
              </a:spcBef>
              <a:spcAft>
                <a:spcPts val="0"/>
              </a:spcAft>
              <a:buSzPts val="1400"/>
              <a:buChar char="○"/>
              <a:defRPr/>
            </a:lvl2pPr>
            <a:lvl3pPr marL="1371600" lvl="2" indent="-317500" algn="l">
              <a:lnSpc>
                <a:spcPct val="115000"/>
              </a:lnSpc>
              <a:spcBef>
                <a:spcPts val="0"/>
              </a:spcBef>
              <a:spcAft>
                <a:spcPts val="0"/>
              </a:spcAft>
              <a:buSzPts val="1400"/>
              <a:buChar char="■"/>
              <a:defRPr/>
            </a:lvl3pPr>
            <a:lvl4pPr marL="1828800" lvl="3" indent="-317500" algn="l">
              <a:lnSpc>
                <a:spcPct val="115000"/>
              </a:lnSpc>
              <a:spcBef>
                <a:spcPts val="0"/>
              </a:spcBef>
              <a:spcAft>
                <a:spcPts val="0"/>
              </a:spcAft>
              <a:buSzPts val="1400"/>
              <a:buChar char="●"/>
              <a:defRPr/>
            </a:lvl4pPr>
            <a:lvl5pPr marL="2286000" lvl="4" indent="-317500" algn="l">
              <a:lnSpc>
                <a:spcPct val="115000"/>
              </a:lnSpc>
              <a:spcBef>
                <a:spcPts val="0"/>
              </a:spcBef>
              <a:spcAft>
                <a:spcPts val="0"/>
              </a:spcAft>
              <a:buSzPts val="1400"/>
              <a:buChar char="○"/>
              <a:defRPr/>
            </a:lvl5pPr>
            <a:lvl6pPr marL="2743200" lvl="5" indent="-317500" algn="l">
              <a:lnSpc>
                <a:spcPct val="115000"/>
              </a:lnSpc>
              <a:spcBef>
                <a:spcPts val="0"/>
              </a:spcBef>
              <a:spcAft>
                <a:spcPts val="0"/>
              </a:spcAft>
              <a:buSzPts val="1400"/>
              <a:buChar char="■"/>
              <a:defRPr/>
            </a:lvl6pPr>
            <a:lvl7pPr marL="3200400" lvl="6" indent="-317500" algn="l">
              <a:lnSpc>
                <a:spcPct val="115000"/>
              </a:lnSpc>
              <a:spcBef>
                <a:spcPts val="0"/>
              </a:spcBef>
              <a:spcAft>
                <a:spcPts val="0"/>
              </a:spcAft>
              <a:buSzPts val="1400"/>
              <a:buChar char="●"/>
              <a:defRPr/>
            </a:lvl7pPr>
            <a:lvl8pPr marL="3657600" lvl="7" indent="-317500" algn="l">
              <a:lnSpc>
                <a:spcPct val="115000"/>
              </a:lnSpc>
              <a:spcBef>
                <a:spcPts val="0"/>
              </a:spcBef>
              <a:spcAft>
                <a:spcPts val="0"/>
              </a:spcAft>
              <a:buSzPts val="1400"/>
              <a:buChar char="○"/>
              <a:defRPr/>
            </a:lvl8pPr>
            <a:lvl9pPr marL="4114800" lvl="8" indent="-317500" algn="l">
              <a:lnSpc>
                <a:spcPct val="115000"/>
              </a:lnSpc>
              <a:spcBef>
                <a:spcPts val="0"/>
              </a:spcBef>
              <a:spcAft>
                <a:spcPts val="0"/>
              </a:spcAft>
              <a:buSzPts val="1400"/>
              <a:buChar char="■"/>
              <a:defRPr/>
            </a:lvl9pPr>
          </a:lstStyle>
          <a:p>
            <a:endParaRPr/>
          </a:p>
        </p:txBody>
      </p:sp>
      <p:sp>
        <p:nvSpPr>
          <p:cNvPr id="40" name="Google Shape;40;p9"/>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pt-BR"/>
              <a:pPr marL="0" lvl="0" indent="0" algn="r" rtl="0">
                <a:spcBef>
                  <a:spcPts val="0"/>
                </a:spcBef>
                <a:spcAft>
                  <a:spcPts val="0"/>
                </a:spcAft>
                <a:buNone/>
              </a:pPr>
              <a:t>‹nº›</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41"/>
        <p:cNvGrpSpPr/>
        <p:nvPr/>
      </p:nvGrpSpPr>
      <p:grpSpPr>
        <a:xfrm>
          <a:off x="0" y="0"/>
          <a:ext cx="0" cy="0"/>
          <a:chOff x="0" y="0"/>
          <a:chExt cx="0" cy="0"/>
        </a:xfrm>
      </p:grpSpPr>
      <p:sp>
        <p:nvSpPr>
          <p:cNvPr id="42" name="Google Shape;42;p10"/>
          <p:cNvSpPr txBox="1">
            <a:spLocks noGrp="1"/>
          </p:cNvSpPr>
          <p:nvPr>
            <p:ph type="body" idx="1"/>
          </p:nvPr>
        </p:nvSpPr>
        <p:spPr>
          <a:xfrm>
            <a:off x="311700" y="4230575"/>
            <a:ext cx="5998800" cy="605100"/>
          </a:xfrm>
          <a:prstGeom prst="rect">
            <a:avLst/>
          </a:prstGeom>
          <a:noFill/>
          <a:ln>
            <a:noFill/>
          </a:ln>
        </p:spPr>
        <p:txBody>
          <a:bodyPr spcFirstLastPara="1" wrap="square" lIns="91425" tIns="91425" rIns="91425" bIns="91425" anchor="ctr" anchorCtr="0">
            <a:normAutofit/>
          </a:bodyPr>
          <a:lstStyle>
            <a:lvl1pPr marL="457200" lvl="0" indent="-228600" algn="l">
              <a:lnSpc>
                <a:spcPct val="100000"/>
              </a:lnSpc>
              <a:spcBef>
                <a:spcPts val="0"/>
              </a:spcBef>
              <a:spcAft>
                <a:spcPts val="0"/>
              </a:spcAft>
              <a:buSzPts val="1800"/>
              <a:buNone/>
              <a:defRPr/>
            </a:lvl1pPr>
          </a:lstStyle>
          <a:p>
            <a:endParaRPr/>
          </a:p>
        </p:txBody>
      </p:sp>
      <p:sp>
        <p:nvSpPr>
          <p:cNvPr id="43" name="Google Shape;43;p10"/>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pt-BR"/>
              <a:pPr marL="0" lvl="0" indent="0" algn="r" rtl="0">
                <a:spcBef>
                  <a:spcPts val="0"/>
                </a:spcBef>
                <a:spcAft>
                  <a:spcPts val="0"/>
                </a:spcAft>
                <a:buNone/>
              </a:pPr>
              <a:t>‹nº›</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44"/>
        <p:cNvGrpSpPr/>
        <p:nvPr/>
      </p:nvGrpSpPr>
      <p:grpSpPr>
        <a:xfrm>
          <a:off x="0" y="0"/>
          <a:ext cx="0" cy="0"/>
          <a:chOff x="0" y="0"/>
          <a:chExt cx="0" cy="0"/>
        </a:xfrm>
      </p:grpSpPr>
      <p:sp>
        <p:nvSpPr>
          <p:cNvPr id="45" name="Google Shape;45;p11"/>
          <p:cNvSpPr txBox="1">
            <a:spLocks noGrp="1"/>
          </p:cNvSpPr>
          <p:nvPr>
            <p:ph type="title" hasCustomPrompt="1"/>
          </p:nvPr>
        </p:nvSpPr>
        <p:spPr>
          <a:xfrm>
            <a:off x="311700" y="1106125"/>
            <a:ext cx="8520600" cy="1963500"/>
          </a:xfrm>
          <a:prstGeom prst="rect">
            <a:avLst/>
          </a:prstGeom>
          <a:noFill/>
          <a:ln>
            <a:noFill/>
          </a:ln>
        </p:spPr>
        <p:txBody>
          <a:bodyPr spcFirstLastPara="1" wrap="square" lIns="91425" tIns="91425" rIns="91425" bIns="91425" anchor="b" anchorCtr="0">
            <a:normAutofit/>
          </a:bodyPr>
          <a:lstStyle>
            <a:lvl1pPr lvl="0" algn="ctr">
              <a:lnSpc>
                <a:spcPct val="100000"/>
              </a:lnSpc>
              <a:spcBef>
                <a:spcPts val="0"/>
              </a:spcBef>
              <a:spcAft>
                <a:spcPts val="0"/>
              </a:spcAft>
              <a:buSzPts val="12000"/>
              <a:buNone/>
              <a:defRPr sz="12000"/>
            </a:lvl1pPr>
            <a:lvl2pPr lvl="1" algn="ctr">
              <a:lnSpc>
                <a:spcPct val="100000"/>
              </a:lnSpc>
              <a:spcBef>
                <a:spcPts val="0"/>
              </a:spcBef>
              <a:spcAft>
                <a:spcPts val="0"/>
              </a:spcAft>
              <a:buSzPts val="12000"/>
              <a:buNone/>
              <a:defRPr sz="12000"/>
            </a:lvl2pPr>
            <a:lvl3pPr lvl="2" algn="ctr">
              <a:lnSpc>
                <a:spcPct val="100000"/>
              </a:lnSpc>
              <a:spcBef>
                <a:spcPts val="0"/>
              </a:spcBef>
              <a:spcAft>
                <a:spcPts val="0"/>
              </a:spcAft>
              <a:buSzPts val="12000"/>
              <a:buNone/>
              <a:defRPr sz="12000"/>
            </a:lvl3pPr>
            <a:lvl4pPr lvl="3" algn="ctr">
              <a:lnSpc>
                <a:spcPct val="100000"/>
              </a:lnSpc>
              <a:spcBef>
                <a:spcPts val="0"/>
              </a:spcBef>
              <a:spcAft>
                <a:spcPts val="0"/>
              </a:spcAft>
              <a:buSzPts val="12000"/>
              <a:buNone/>
              <a:defRPr sz="12000"/>
            </a:lvl4pPr>
            <a:lvl5pPr lvl="4" algn="ctr">
              <a:lnSpc>
                <a:spcPct val="100000"/>
              </a:lnSpc>
              <a:spcBef>
                <a:spcPts val="0"/>
              </a:spcBef>
              <a:spcAft>
                <a:spcPts val="0"/>
              </a:spcAft>
              <a:buSzPts val="12000"/>
              <a:buNone/>
              <a:defRPr sz="12000"/>
            </a:lvl5pPr>
            <a:lvl6pPr lvl="5" algn="ctr">
              <a:lnSpc>
                <a:spcPct val="100000"/>
              </a:lnSpc>
              <a:spcBef>
                <a:spcPts val="0"/>
              </a:spcBef>
              <a:spcAft>
                <a:spcPts val="0"/>
              </a:spcAft>
              <a:buSzPts val="12000"/>
              <a:buNone/>
              <a:defRPr sz="12000"/>
            </a:lvl6pPr>
            <a:lvl7pPr lvl="6" algn="ctr">
              <a:lnSpc>
                <a:spcPct val="100000"/>
              </a:lnSpc>
              <a:spcBef>
                <a:spcPts val="0"/>
              </a:spcBef>
              <a:spcAft>
                <a:spcPts val="0"/>
              </a:spcAft>
              <a:buSzPts val="12000"/>
              <a:buNone/>
              <a:defRPr sz="12000"/>
            </a:lvl7pPr>
            <a:lvl8pPr lvl="7" algn="ctr">
              <a:lnSpc>
                <a:spcPct val="100000"/>
              </a:lnSpc>
              <a:spcBef>
                <a:spcPts val="0"/>
              </a:spcBef>
              <a:spcAft>
                <a:spcPts val="0"/>
              </a:spcAft>
              <a:buSzPts val="12000"/>
              <a:buNone/>
              <a:defRPr sz="12000"/>
            </a:lvl8pPr>
            <a:lvl9pPr lvl="8" algn="ctr">
              <a:lnSpc>
                <a:spcPct val="100000"/>
              </a:lnSpc>
              <a:spcBef>
                <a:spcPts val="0"/>
              </a:spcBef>
              <a:spcAft>
                <a:spcPts val="0"/>
              </a:spcAft>
              <a:buSzPts val="12000"/>
              <a:buNone/>
              <a:defRPr sz="12000"/>
            </a:lvl9pPr>
          </a:lstStyle>
          <a:p>
            <a:r>
              <a:t>xx%</a:t>
            </a:r>
          </a:p>
        </p:txBody>
      </p:sp>
      <p:sp>
        <p:nvSpPr>
          <p:cNvPr id="46" name="Google Shape;46;p11"/>
          <p:cNvSpPr txBox="1">
            <a:spLocks noGrp="1"/>
          </p:cNvSpPr>
          <p:nvPr>
            <p:ph type="body" idx="1"/>
          </p:nvPr>
        </p:nvSpPr>
        <p:spPr>
          <a:xfrm>
            <a:off x="311700" y="3152225"/>
            <a:ext cx="8520600" cy="1300800"/>
          </a:xfrm>
          <a:prstGeom prst="rect">
            <a:avLst/>
          </a:prstGeom>
          <a:noFill/>
          <a:ln>
            <a:noFill/>
          </a:ln>
        </p:spPr>
        <p:txBody>
          <a:bodyPr spcFirstLastPara="1" wrap="square" lIns="91425" tIns="91425" rIns="91425" bIns="91425" anchor="t" anchorCtr="0">
            <a:normAutofit/>
          </a:bodyPr>
          <a:lstStyle>
            <a:lvl1pPr marL="457200" lvl="0" indent="-342900" algn="ctr">
              <a:lnSpc>
                <a:spcPct val="115000"/>
              </a:lnSpc>
              <a:spcBef>
                <a:spcPts val="0"/>
              </a:spcBef>
              <a:spcAft>
                <a:spcPts val="0"/>
              </a:spcAft>
              <a:buSzPts val="1800"/>
              <a:buChar char="●"/>
              <a:defRPr/>
            </a:lvl1pPr>
            <a:lvl2pPr marL="914400" lvl="1" indent="-317500" algn="ctr">
              <a:lnSpc>
                <a:spcPct val="115000"/>
              </a:lnSpc>
              <a:spcBef>
                <a:spcPts val="0"/>
              </a:spcBef>
              <a:spcAft>
                <a:spcPts val="0"/>
              </a:spcAft>
              <a:buSzPts val="1400"/>
              <a:buChar char="○"/>
              <a:defRPr/>
            </a:lvl2pPr>
            <a:lvl3pPr marL="1371600" lvl="2" indent="-317500" algn="ctr">
              <a:lnSpc>
                <a:spcPct val="115000"/>
              </a:lnSpc>
              <a:spcBef>
                <a:spcPts val="0"/>
              </a:spcBef>
              <a:spcAft>
                <a:spcPts val="0"/>
              </a:spcAft>
              <a:buSzPts val="1400"/>
              <a:buChar char="■"/>
              <a:defRPr/>
            </a:lvl3pPr>
            <a:lvl4pPr marL="1828800" lvl="3" indent="-317500" algn="ctr">
              <a:lnSpc>
                <a:spcPct val="115000"/>
              </a:lnSpc>
              <a:spcBef>
                <a:spcPts val="0"/>
              </a:spcBef>
              <a:spcAft>
                <a:spcPts val="0"/>
              </a:spcAft>
              <a:buSzPts val="1400"/>
              <a:buChar char="●"/>
              <a:defRPr/>
            </a:lvl4pPr>
            <a:lvl5pPr marL="2286000" lvl="4" indent="-317500" algn="ctr">
              <a:lnSpc>
                <a:spcPct val="115000"/>
              </a:lnSpc>
              <a:spcBef>
                <a:spcPts val="0"/>
              </a:spcBef>
              <a:spcAft>
                <a:spcPts val="0"/>
              </a:spcAft>
              <a:buSzPts val="1400"/>
              <a:buChar char="○"/>
              <a:defRPr/>
            </a:lvl5pPr>
            <a:lvl6pPr marL="2743200" lvl="5" indent="-317500" algn="ctr">
              <a:lnSpc>
                <a:spcPct val="115000"/>
              </a:lnSpc>
              <a:spcBef>
                <a:spcPts val="0"/>
              </a:spcBef>
              <a:spcAft>
                <a:spcPts val="0"/>
              </a:spcAft>
              <a:buSzPts val="1400"/>
              <a:buChar char="■"/>
              <a:defRPr/>
            </a:lvl6pPr>
            <a:lvl7pPr marL="3200400" lvl="6" indent="-317500" algn="ctr">
              <a:lnSpc>
                <a:spcPct val="115000"/>
              </a:lnSpc>
              <a:spcBef>
                <a:spcPts val="0"/>
              </a:spcBef>
              <a:spcAft>
                <a:spcPts val="0"/>
              </a:spcAft>
              <a:buSzPts val="1400"/>
              <a:buChar char="●"/>
              <a:defRPr/>
            </a:lvl7pPr>
            <a:lvl8pPr marL="3657600" lvl="7" indent="-317500" algn="ctr">
              <a:lnSpc>
                <a:spcPct val="115000"/>
              </a:lnSpc>
              <a:spcBef>
                <a:spcPts val="0"/>
              </a:spcBef>
              <a:spcAft>
                <a:spcPts val="0"/>
              </a:spcAft>
              <a:buSzPts val="1400"/>
              <a:buChar char="○"/>
              <a:defRPr/>
            </a:lvl8pPr>
            <a:lvl9pPr marL="4114800" lvl="8" indent="-317500" algn="ctr">
              <a:lnSpc>
                <a:spcPct val="115000"/>
              </a:lnSpc>
              <a:spcBef>
                <a:spcPts val="0"/>
              </a:spcBef>
              <a:spcAft>
                <a:spcPts val="0"/>
              </a:spcAft>
              <a:buSzPts val="1400"/>
              <a:buChar char="■"/>
              <a:defRPr/>
            </a:lvl9pPr>
          </a:lstStyle>
          <a:p>
            <a:endParaRPr/>
          </a:p>
        </p:txBody>
      </p:sp>
      <p:sp>
        <p:nvSpPr>
          <p:cNvPr id="47" name="Google Shape;47;p11"/>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pt-BR"/>
              <a:pPr marL="0" lvl="0" indent="0" algn="r" rtl="0">
                <a:spcBef>
                  <a:spcPts val="0"/>
                </a:spcBef>
                <a:spcAft>
                  <a:spcPts val="0"/>
                </a:spcAft>
                <a:buNone/>
              </a:pPr>
              <a:t>‹nº›</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48"/>
        <p:cNvGrpSpPr/>
        <p:nvPr/>
      </p:nvGrpSpPr>
      <p:grpSpPr>
        <a:xfrm>
          <a:off x="0" y="0"/>
          <a:ext cx="0" cy="0"/>
          <a:chOff x="0" y="0"/>
          <a:chExt cx="0" cy="0"/>
        </a:xfrm>
      </p:grpSpPr>
      <p:sp>
        <p:nvSpPr>
          <p:cNvPr id="49" name="Google Shape;49;p12"/>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pt-BR"/>
              <a:pPr marL="0" lvl="0" indent="0" algn="r" rtl="0">
                <a:spcBef>
                  <a:spcPts val="0"/>
                </a:spcBef>
                <a:spcAft>
                  <a:spcPts val="0"/>
                </a:spcAft>
                <a:buNone/>
              </a:pPr>
              <a:t>‹nº›</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blipFill>
          <a:blip r:embed="rId13">
            <a:alphaModFix/>
          </a:blip>
          <a:stretch>
            <a:fillRect/>
          </a:stretch>
        </a:blip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a:bodyPr>
          <a:lstStyle>
            <a:lvl1pPr marR="0" lvl="0"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1pPr>
            <a:lvl2pPr marR="0" lvl="1"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2pPr>
            <a:lvl3pPr marR="0" lvl="2"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3pPr>
            <a:lvl4pPr marR="0" lvl="3"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4pPr>
            <a:lvl5pPr marR="0" lvl="4"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5pPr>
            <a:lvl6pPr marR="0" lvl="5"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6pPr>
            <a:lvl7pPr marR="0" lvl="6"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7pPr>
            <a:lvl8pPr marR="0" lvl="7"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8pPr>
            <a:lvl9pPr marR="0" lvl="8"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9pPr>
          </a:lstStyle>
          <a:p>
            <a:endParaRPr/>
          </a:p>
        </p:txBody>
      </p:sp>
      <p:sp>
        <p:nvSpPr>
          <p:cNvPr id="7" name="Google Shape;7;p1"/>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rmAutofit/>
          </a:bodyPr>
          <a:lstStyle>
            <a:lvl1pPr marL="457200" marR="0" lvl="0" indent="-342900" algn="l" rtl="0">
              <a:lnSpc>
                <a:spcPct val="115000"/>
              </a:lnSpc>
              <a:spcBef>
                <a:spcPts val="0"/>
              </a:spcBef>
              <a:spcAft>
                <a:spcPts val="0"/>
              </a:spcAft>
              <a:buClr>
                <a:schemeClr val="dk2"/>
              </a:buClr>
              <a:buSzPts val="1800"/>
              <a:buFont typeface="Arial"/>
              <a:buChar char="●"/>
              <a:defRPr sz="1800" b="0" i="0" u="none" strike="noStrike" cap="none">
                <a:solidFill>
                  <a:schemeClr val="dk2"/>
                </a:solidFill>
                <a:latin typeface="Arial"/>
                <a:ea typeface="Arial"/>
                <a:cs typeface="Arial"/>
                <a:sym typeface="Arial"/>
              </a:defRPr>
            </a:lvl1pPr>
            <a:lvl2pPr marL="914400" marR="0" lvl="1"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2pPr>
            <a:lvl3pPr marL="1371600" marR="0" lvl="2"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3pPr>
            <a:lvl4pPr marL="1828800" marR="0" lvl="3"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4pPr>
            <a:lvl5pPr marL="2286000" marR="0" lvl="4"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5pPr>
            <a:lvl6pPr marL="2743200" marR="0" lvl="5"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6pPr>
            <a:lvl7pPr marL="3200400" marR="0" lvl="6"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7pPr>
            <a:lvl8pPr marL="3657600" marR="0" lvl="7"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8pPr>
            <a:lvl9pPr marL="4114800" marR="0" lvl="8"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9pPr>
          </a:lstStyle>
          <a:p>
            <a:endParaRPr/>
          </a:p>
        </p:txBody>
      </p:sp>
      <p:sp>
        <p:nvSpPr>
          <p:cNvPr id="8" name="Google Shape;8;p1"/>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pt-BR"/>
              <a:pPr marL="0" lvl="0" indent="0" algn="r" rtl="0">
                <a:spcBef>
                  <a:spcPts val="0"/>
                </a:spcBef>
                <a:spcAft>
                  <a:spcPts val="0"/>
                </a:spcAft>
                <a:buNone/>
              </a:pPr>
              <a:t>‹nº›</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5.jpeg"/></Relationships>
</file>

<file path=ppt/slides/_rels/slide4.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53"/>
        <p:cNvGrpSpPr/>
        <p:nvPr/>
      </p:nvGrpSpPr>
      <p:grpSpPr>
        <a:xfrm>
          <a:off x="0" y="0"/>
          <a:ext cx="0" cy="0"/>
          <a:chOff x="0" y="0"/>
          <a:chExt cx="0" cy="0"/>
        </a:xfrm>
      </p:grpSpPr>
      <p:sp>
        <p:nvSpPr>
          <p:cNvPr id="54" name="Google Shape;54;p13"/>
          <p:cNvSpPr txBox="1"/>
          <p:nvPr/>
        </p:nvSpPr>
        <p:spPr>
          <a:xfrm>
            <a:off x="323850" y="2349500"/>
            <a:ext cx="6642000" cy="2724300"/>
          </a:xfrm>
          <a:prstGeom prst="rect">
            <a:avLst/>
          </a:prstGeom>
          <a:noFill/>
          <a:ln>
            <a:noFill/>
          </a:ln>
        </p:spPr>
        <p:txBody>
          <a:bodyPr spcFirstLastPara="1" wrap="square" lIns="91425" tIns="91425" rIns="91425" bIns="91425" anchor="t" anchorCtr="0">
            <a:normAutofit fontScale="92500" lnSpcReduction="20000"/>
          </a:bodyPr>
          <a:lstStyle/>
          <a:p>
            <a:pPr marL="0" marR="0" lvl="0" indent="0" algn="l" rtl="0">
              <a:lnSpc>
                <a:spcPct val="100000"/>
              </a:lnSpc>
              <a:spcBef>
                <a:spcPts val="0"/>
              </a:spcBef>
              <a:spcAft>
                <a:spcPts val="0"/>
              </a:spcAft>
              <a:buClr>
                <a:srgbClr val="000000"/>
              </a:buClr>
              <a:buSzPts val="4500"/>
              <a:buFont typeface="Arial"/>
              <a:buNone/>
            </a:pPr>
            <a:r>
              <a:rPr lang="pt-BR" sz="4500" b="0" i="0" u="none" strike="noStrike" cap="none" dirty="0" smtClean="0">
                <a:solidFill>
                  <a:srgbClr val="192933"/>
                </a:solidFill>
                <a:latin typeface="Noto Serif Georgian ExtraBold"/>
                <a:ea typeface="Noto Serif Georgian ExtraBold"/>
                <a:cs typeface="Noto Serif Georgian ExtraBold"/>
                <a:sym typeface="Noto Serif Georgian ExtraBold"/>
              </a:rPr>
              <a:t>Aula Magna. </a:t>
            </a:r>
          </a:p>
          <a:p>
            <a:pPr marL="0" marR="0" lvl="0" indent="0" algn="l" rtl="0">
              <a:lnSpc>
                <a:spcPct val="100000"/>
              </a:lnSpc>
              <a:spcBef>
                <a:spcPts val="0"/>
              </a:spcBef>
              <a:spcAft>
                <a:spcPts val="0"/>
              </a:spcAft>
              <a:buClr>
                <a:srgbClr val="000000"/>
              </a:buClr>
              <a:buSzPts val="4500"/>
              <a:buFont typeface="Arial"/>
              <a:buNone/>
            </a:pPr>
            <a:r>
              <a:rPr lang="pt-BR" sz="4500" dirty="0" smtClean="0">
                <a:solidFill>
                  <a:srgbClr val="192933"/>
                </a:solidFill>
                <a:latin typeface="Noto Serif Georgian ExtraBold"/>
                <a:ea typeface="Noto Serif Georgian ExtraBold"/>
                <a:cs typeface="Noto Serif Georgian ExtraBold"/>
                <a:sym typeface="Noto Serif Georgian ExtraBold"/>
              </a:rPr>
              <a:t>A Sucessão Legítima na Reforma do Código Civil.  </a:t>
            </a:r>
            <a:endParaRPr sz="4500" b="0" i="0" u="none" strike="noStrike" cap="none" dirty="0">
              <a:solidFill>
                <a:srgbClr val="192933"/>
              </a:solidFill>
              <a:latin typeface="Noto Serif Georgian ExtraBold"/>
              <a:ea typeface="Noto Serif Georgian ExtraBold"/>
              <a:cs typeface="Noto Serif Georgian ExtraBold"/>
              <a:sym typeface="Noto Serif Georgian ExtraBold"/>
            </a:endParaRPr>
          </a:p>
          <a:p>
            <a:pPr marL="0" marR="0" lvl="0" indent="0" algn="l" rtl="0">
              <a:lnSpc>
                <a:spcPct val="100000"/>
              </a:lnSpc>
              <a:spcBef>
                <a:spcPts val="0"/>
              </a:spcBef>
              <a:spcAft>
                <a:spcPts val="0"/>
              </a:spcAft>
              <a:buClr>
                <a:srgbClr val="000000"/>
              </a:buClr>
              <a:buSzPts val="3000"/>
              <a:buFont typeface="Arial"/>
              <a:buNone/>
            </a:pPr>
            <a:r>
              <a:rPr lang="pt-BR" sz="3000" dirty="0" smtClean="0">
                <a:solidFill>
                  <a:srgbClr val="192933"/>
                </a:solidFill>
              </a:rPr>
              <a:t>Professor </a:t>
            </a:r>
            <a:r>
              <a:rPr lang="pt-BR" sz="3000" smtClean="0">
                <a:solidFill>
                  <a:srgbClr val="192933"/>
                </a:solidFill>
              </a:rPr>
              <a:t>Flavio Tartuce</a:t>
            </a:r>
          </a:p>
          <a:p>
            <a:pPr marL="0" marR="0" lvl="0" indent="0" algn="l" rtl="0">
              <a:lnSpc>
                <a:spcPct val="100000"/>
              </a:lnSpc>
              <a:spcBef>
                <a:spcPts val="0"/>
              </a:spcBef>
              <a:spcAft>
                <a:spcPts val="0"/>
              </a:spcAft>
              <a:buClr>
                <a:srgbClr val="000000"/>
              </a:buClr>
              <a:buSzPts val="3000"/>
              <a:buFont typeface="Arial"/>
              <a:buNone/>
            </a:pPr>
            <a:endParaRPr sz="3000" b="0" i="0" u="none" strike="noStrike" cap="none" dirty="0">
              <a:solidFill>
                <a:srgbClr val="192933"/>
              </a:solidFill>
              <a:latin typeface="Arial"/>
              <a:ea typeface="Arial"/>
              <a:cs typeface="Arial"/>
              <a:sym typeface="Aria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stCondLst>
                                    <p:cond delay="0"/>
                                  </p:stCondLst>
                                  <p:childTnLst>
                                    <p:set>
                                      <p:cBhvr>
                                        <p:cTn id="6" dur="1" fill="hold">
                                          <p:stCondLst>
                                            <p:cond delay="0"/>
                                          </p:stCondLst>
                                        </p:cTn>
                                        <p:tgtEl>
                                          <p:spTgt spid="54"/>
                                        </p:tgtEl>
                                        <p:attrNameLst>
                                          <p:attrName>style.visibility</p:attrName>
                                        </p:attrNameLst>
                                      </p:cBhvr>
                                      <p:to>
                                        <p:strVal val="visible"/>
                                      </p:to>
                                    </p:set>
                                    <p:anim calcmode="lin" valueType="num">
                                      <p:cBhvr additive="base">
                                        <p:cTn id="7" dur="1500"/>
                                        <p:tgtEl>
                                          <p:spTgt spid="54"/>
                                        </p:tgtEl>
                                        <p:attrNameLst>
                                          <p:attrName>ppt_x</p:attrName>
                                        </p:attrNameLst>
                                      </p:cBhvr>
                                      <p:tavLst>
                                        <p:tav tm="0">
                                          <p:val>
                                            <p:strVal val="#ppt_x-1"/>
                                          </p:val>
                                        </p:tav>
                                        <p:tav tm="100000">
                                          <p:val>
                                            <p:strVal val="#ppt_x"/>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58"/>
        <p:cNvGrpSpPr/>
        <p:nvPr/>
      </p:nvGrpSpPr>
      <p:grpSpPr>
        <a:xfrm>
          <a:off x="0" y="0"/>
          <a:ext cx="0" cy="0"/>
          <a:chOff x="0" y="0"/>
          <a:chExt cx="0" cy="0"/>
        </a:xfrm>
      </p:grpSpPr>
      <p:sp>
        <p:nvSpPr>
          <p:cNvPr id="59" name="Google Shape;59;p14"/>
          <p:cNvSpPr txBox="1">
            <a:spLocks noGrp="1"/>
          </p:cNvSpPr>
          <p:nvPr>
            <p:ph type="title"/>
          </p:nvPr>
        </p:nvSpPr>
        <p:spPr>
          <a:xfrm>
            <a:off x="311700" y="209551"/>
            <a:ext cx="8520600" cy="5334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990"/>
              <a:buNone/>
            </a:pPr>
            <a:r>
              <a:rPr lang="pt-BR" sz="3020" dirty="0" smtClean="0">
                <a:solidFill>
                  <a:srgbClr val="192933"/>
                </a:solidFill>
                <a:latin typeface="Noto Serif Georgian ExtraBold"/>
                <a:ea typeface="Noto Serif Georgian ExtraBold"/>
                <a:cs typeface="Noto Serif Georgian ExtraBold"/>
                <a:sym typeface="Noto Serif Georgian ExtraBold"/>
              </a:rPr>
              <a:t>Sucessão Legítima. </a:t>
            </a:r>
            <a:endParaRPr sz="3020" dirty="0">
              <a:solidFill>
                <a:srgbClr val="192933"/>
              </a:solidFill>
              <a:latin typeface="Noto Serif Georgian ExtraBold"/>
              <a:ea typeface="Noto Serif Georgian ExtraBold"/>
              <a:cs typeface="Noto Serif Georgian ExtraBold"/>
              <a:sym typeface="Noto Serif Georgian ExtraBold"/>
            </a:endParaRPr>
          </a:p>
        </p:txBody>
      </p:sp>
      <p:sp>
        <p:nvSpPr>
          <p:cNvPr id="60" name="Google Shape;60;p14"/>
          <p:cNvSpPr txBox="1">
            <a:spLocks noGrp="1"/>
          </p:cNvSpPr>
          <p:nvPr>
            <p:ph type="body" idx="1"/>
          </p:nvPr>
        </p:nvSpPr>
        <p:spPr>
          <a:xfrm>
            <a:off x="152400" y="819150"/>
            <a:ext cx="8686800" cy="4191000"/>
          </a:xfrm>
          <a:prstGeom prst="rect">
            <a:avLst/>
          </a:prstGeom>
          <a:noFill/>
          <a:ln>
            <a:noFill/>
          </a:ln>
        </p:spPr>
        <p:txBody>
          <a:bodyPr spcFirstLastPara="1" wrap="square" lIns="91425" tIns="91425" rIns="91425" bIns="91425" anchor="t" anchorCtr="0">
            <a:normAutofit fontScale="85000" lnSpcReduction="20000"/>
          </a:bodyPr>
          <a:lstStyle/>
          <a:p>
            <a:pPr marL="0" lvl="0" indent="0" algn="just">
              <a:buNone/>
            </a:pPr>
            <a:r>
              <a:rPr lang="pt-BR" sz="2200" dirty="0" smtClean="0"/>
              <a:t>Art. 1.829 do CC. “A </a:t>
            </a:r>
            <a:r>
              <a:rPr lang="pt-BR" sz="2200" dirty="0" smtClean="0"/>
              <a:t>sucessão legítima defere-se na ordem seguinte:   (Vide Recurso Extraordinário nº 646.721)  (Vide Recurso Extraordinário nº 878.694) </a:t>
            </a:r>
          </a:p>
          <a:p>
            <a:pPr marL="0" lvl="0" indent="0" algn="just">
              <a:buNone/>
            </a:pPr>
            <a:endParaRPr lang="pt-BR" sz="2200" dirty="0" smtClean="0"/>
          </a:p>
          <a:p>
            <a:pPr marL="0" lvl="0" indent="0" algn="just">
              <a:buNone/>
            </a:pPr>
            <a:r>
              <a:rPr lang="pt-BR" sz="2200" dirty="0" smtClean="0"/>
              <a:t>I </a:t>
            </a:r>
            <a:r>
              <a:rPr lang="pt-BR" sz="2200" dirty="0" smtClean="0"/>
              <a:t>- aos descendentes, em concorrência com o cônjuge (</a:t>
            </a:r>
            <a:r>
              <a:rPr lang="pt-BR" sz="2200" dirty="0" smtClean="0">
                <a:highlight>
                  <a:srgbClr val="FFFF00"/>
                </a:highlight>
              </a:rPr>
              <a:t>OU COMPANHEIRO</a:t>
            </a:r>
            <a:r>
              <a:rPr lang="pt-BR" sz="2200" dirty="0" smtClean="0"/>
              <a:t>) sobrevivente, salvo se casado este (</a:t>
            </a:r>
            <a:r>
              <a:rPr lang="pt-BR" sz="2200" dirty="0" smtClean="0">
                <a:highlight>
                  <a:srgbClr val="FFFF00"/>
                </a:highlight>
              </a:rPr>
              <a:t>OU VIVER EM UNIÃO ESTÁVEL</a:t>
            </a:r>
            <a:r>
              <a:rPr lang="pt-BR" sz="2200" dirty="0" smtClean="0"/>
              <a:t>) com o falecido no regime da comunhão universal, ou no da separação obrigatória de bens (art. 1.640, parágrafo único); ou se, no regime da comunhão parcial, o autor da herança não houver deixado bens particulares; </a:t>
            </a:r>
          </a:p>
          <a:p>
            <a:pPr marL="0" lvl="0" indent="0" algn="just">
              <a:buNone/>
            </a:pPr>
            <a:endParaRPr lang="pt-BR" sz="2200" dirty="0" smtClean="0"/>
          </a:p>
          <a:p>
            <a:pPr marL="0" lvl="0" indent="0" algn="just">
              <a:buNone/>
            </a:pPr>
            <a:r>
              <a:rPr lang="pt-BR" sz="2200" dirty="0" smtClean="0"/>
              <a:t>II </a:t>
            </a:r>
            <a:r>
              <a:rPr lang="pt-BR" sz="2200" dirty="0" smtClean="0"/>
              <a:t>- aos ascendentes, em concorrência com o cônjuge (</a:t>
            </a:r>
            <a:r>
              <a:rPr lang="pt-BR" sz="2200" dirty="0" smtClean="0">
                <a:highlight>
                  <a:srgbClr val="FFFF00"/>
                </a:highlight>
              </a:rPr>
              <a:t>OU COMPANHEIRO</a:t>
            </a:r>
            <a:r>
              <a:rPr lang="pt-BR" sz="2200" dirty="0" smtClean="0"/>
              <a:t>); </a:t>
            </a:r>
          </a:p>
          <a:p>
            <a:pPr marL="0" lvl="0" indent="0" algn="just">
              <a:buNone/>
            </a:pPr>
            <a:endParaRPr lang="pt-BR" sz="2200" dirty="0" smtClean="0"/>
          </a:p>
          <a:p>
            <a:pPr marL="0" lvl="0" indent="0" algn="just">
              <a:buNone/>
            </a:pPr>
            <a:r>
              <a:rPr lang="pt-BR" sz="2200" dirty="0" smtClean="0"/>
              <a:t>III </a:t>
            </a:r>
            <a:r>
              <a:rPr lang="pt-BR" sz="2200" dirty="0" smtClean="0"/>
              <a:t>- ao cônjuge (</a:t>
            </a:r>
            <a:r>
              <a:rPr lang="pt-BR" sz="2200" dirty="0" smtClean="0">
                <a:highlight>
                  <a:srgbClr val="FFFF00"/>
                </a:highlight>
              </a:rPr>
              <a:t>COMPANHEIRO</a:t>
            </a:r>
            <a:r>
              <a:rPr lang="pt-BR" sz="2200" dirty="0" smtClean="0"/>
              <a:t>) sobrevivente; </a:t>
            </a:r>
          </a:p>
          <a:p>
            <a:pPr marL="0" lvl="0" indent="0" algn="just">
              <a:buNone/>
            </a:pPr>
            <a:endParaRPr lang="pt-BR" sz="2200" dirty="0" smtClean="0"/>
          </a:p>
          <a:p>
            <a:pPr marL="0" lvl="0" indent="0" algn="just">
              <a:buNone/>
            </a:pPr>
            <a:r>
              <a:rPr lang="pt-BR" sz="2200" dirty="0" smtClean="0"/>
              <a:t>IV - aos colaterais.”</a:t>
            </a:r>
          </a:p>
          <a:p>
            <a:pPr marL="0" lvl="0" indent="0" algn="l" rtl="0">
              <a:lnSpc>
                <a:spcPct val="115000"/>
              </a:lnSpc>
              <a:spcBef>
                <a:spcPts val="0"/>
              </a:spcBef>
              <a:spcAft>
                <a:spcPts val="1200"/>
              </a:spcAft>
              <a:buSzPts val="1800"/>
              <a:buNone/>
            </a:pPr>
            <a:endParaRPr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58"/>
        <p:cNvGrpSpPr/>
        <p:nvPr/>
      </p:nvGrpSpPr>
      <p:grpSpPr>
        <a:xfrm>
          <a:off x="0" y="0"/>
          <a:ext cx="0" cy="0"/>
          <a:chOff x="0" y="0"/>
          <a:chExt cx="0" cy="0"/>
        </a:xfrm>
      </p:grpSpPr>
      <p:sp>
        <p:nvSpPr>
          <p:cNvPr id="59" name="Google Shape;59;p14"/>
          <p:cNvSpPr txBox="1">
            <a:spLocks noGrp="1"/>
          </p:cNvSpPr>
          <p:nvPr>
            <p:ph type="title"/>
          </p:nvPr>
        </p:nvSpPr>
        <p:spPr>
          <a:xfrm>
            <a:off x="311700" y="209551"/>
            <a:ext cx="8520600" cy="5334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990"/>
              <a:buNone/>
            </a:pPr>
            <a:r>
              <a:rPr lang="pt-BR" sz="3020" dirty="0" smtClean="0">
                <a:solidFill>
                  <a:srgbClr val="192933"/>
                </a:solidFill>
                <a:latin typeface="Noto Serif Georgian ExtraBold"/>
                <a:ea typeface="Noto Serif Georgian ExtraBold"/>
                <a:cs typeface="Noto Serif Georgian ExtraBold"/>
                <a:sym typeface="Noto Serif Georgian ExtraBold"/>
              </a:rPr>
              <a:t>Sucessão Legítima. </a:t>
            </a:r>
            <a:endParaRPr sz="3020" dirty="0">
              <a:solidFill>
                <a:srgbClr val="192933"/>
              </a:solidFill>
              <a:latin typeface="Noto Serif Georgian ExtraBold"/>
              <a:ea typeface="Noto Serif Georgian ExtraBold"/>
              <a:cs typeface="Noto Serif Georgian ExtraBold"/>
              <a:sym typeface="Noto Serif Georgian ExtraBold"/>
            </a:endParaRPr>
          </a:p>
        </p:txBody>
      </p:sp>
      <p:sp>
        <p:nvSpPr>
          <p:cNvPr id="60" name="Google Shape;60;p14"/>
          <p:cNvSpPr txBox="1">
            <a:spLocks noGrp="1"/>
          </p:cNvSpPr>
          <p:nvPr>
            <p:ph type="body" idx="1"/>
          </p:nvPr>
        </p:nvSpPr>
        <p:spPr>
          <a:xfrm>
            <a:off x="0" y="952500"/>
            <a:ext cx="8915400" cy="3905250"/>
          </a:xfrm>
          <a:prstGeom prst="rect">
            <a:avLst/>
          </a:prstGeom>
          <a:noFill/>
          <a:ln>
            <a:noFill/>
          </a:ln>
        </p:spPr>
        <p:txBody>
          <a:bodyPr spcFirstLastPara="1" wrap="square" lIns="91425" tIns="91425" rIns="91425" bIns="91425" anchor="t" anchorCtr="0">
            <a:normAutofit/>
          </a:bodyPr>
          <a:lstStyle/>
          <a:p>
            <a:pPr marL="0" lvl="0" indent="0" algn="l" rtl="0">
              <a:lnSpc>
                <a:spcPct val="115000"/>
              </a:lnSpc>
              <a:spcBef>
                <a:spcPts val="0"/>
              </a:spcBef>
              <a:spcAft>
                <a:spcPts val="1200"/>
              </a:spcAft>
              <a:buSzPts val="1800"/>
              <a:buNone/>
            </a:pPr>
            <a:endParaRPr dirty="0"/>
          </a:p>
        </p:txBody>
      </p:sp>
      <p:pic>
        <p:nvPicPr>
          <p:cNvPr id="1026" name="Picture 2"/>
          <p:cNvPicPr>
            <a:picLocks noChangeAspect="1" noChangeArrowheads="1"/>
          </p:cNvPicPr>
          <p:nvPr/>
        </p:nvPicPr>
        <p:blipFill>
          <a:blip r:embed="rId4"/>
          <a:srcRect/>
          <a:stretch>
            <a:fillRect/>
          </a:stretch>
        </p:blipFill>
        <p:spPr bwMode="auto">
          <a:xfrm>
            <a:off x="76200" y="980908"/>
            <a:ext cx="8915400" cy="3876842"/>
          </a:xfrm>
          <a:prstGeom prst="rect">
            <a:avLst/>
          </a:prstGeom>
          <a:noFill/>
          <a:ln w="9525">
            <a:noFill/>
            <a:miter lim="800000"/>
            <a:headEnd/>
            <a:tailEnd/>
          </a:ln>
          <a:effectLst/>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58"/>
        <p:cNvGrpSpPr/>
        <p:nvPr/>
      </p:nvGrpSpPr>
      <p:grpSpPr>
        <a:xfrm>
          <a:off x="0" y="0"/>
          <a:ext cx="0" cy="0"/>
          <a:chOff x="0" y="0"/>
          <a:chExt cx="0" cy="0"/>
        </a:xfrm>
      </p:grpSpPr>
      <p:sp>
        <p:nvSpPr>
          <p:cNvPr id="59" name="Google Shape;59;p14"/>
          <p:cNvSpPr txBox="1">
            <a:spLocks noGrp="1"/>
          </p:cNvSpPr>
          <p:nvPr>
            <p:ph type="title"/>
          </p:nvPr>
        </p:nvSpPr>
        <p:spPr>
          <a:xfrm>
            <a:off x="311700" y="209551"/>
            <a:ext cx="8520600" cy="5334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990"/>
              <a:buNone/>
            </a:pPr>
            <a:r>
              <a:rPr lang="pt-BR" sz="3020" dirty="0" smtClean="0">
                <a:solidFill>
                  <a:srgbClr val="192933"/>
                </a:solidFill>
                <a:latin typeface="Noto Serif Georgian ExtraBold"/>
                <a:ea typeface="Noto Serif Georgian ExtraBold"/>
                <a:cs typeface="Noto Serif Georgian ExtraBold"/>
                <a:sym typeface="Noto Serif Georgian ExtraBold"/>
              </a:rPr>
              <a:t>Sucessão Legítima. </a:t>
            </a:r>
            <a:endParaRPr sz="3020" dirty="0">
              <a:solidFill>
                <a:srgbClr val="192933"/>
              </a:solidFill>
              <a:latin typeface="Noto Serif Georgian ExtraBold"/>
              <a:ea typeface="Noto Serif Georgian ExtraBold"/>
              <a:cs typeface="Noto Serif Georgian ExtraBold"/>
              <a:sym typeface="Noto Serif Georgian ExtraBold"/>
            </a:endParaRPr>
          </a:p>
        </p:txBody>
      </p:sp>
      <p:sp>
        <p:nvSpPr>
          <p:cNvPr id="60" name="Google Shape;60;p14"/>
          <p:cNvSpPr txBox="1">
            <a:spLocks noGrp="1"/>
          </p:cNvSpPr>
          <p:nvPr>
            <p:ph type="body" idx="1"/>
          </p:nvPr>
        </p:nvSpPr>
        <p:spPr>
          <a:xfrm>
            <a:off x="0" y="952500"/>
            <a:ext cx="9144000" cy="3905250"/>
          </a:xfrm>
          <a:prstGeom prst="rect">
            <a:avLst/>
          </a:prstGeom>
          <a:noFill/>
          <a:ln>
            <a:noFill/>
          </a:ln>
        </p:spPr>
        <p:txBody>
          <a:bodyPr spcFirstLastPara="1" wrap="square" lIns="91425" tIns="91425" rIns="91425" bIns="91425" anchor="t" anchorCtr="0">
            <a:normAutofit lnSpcReduction="10000"/>
          </a:bodyPr>
          <a:lstStyle/>
          <a:p>
            <a:pPr marL="0" lvl="0" indent="0" algn="just">
              <a:buNone/>
            </a:pPr>
            <a:r>
              <a:rPr lang="pt-BR" b="1" dirty="0" smtClean="0"/>
              <a:t>Observações </a:t>
            </a:r>
            <a:r>
              <a:rPr lang="pt-BR" b="1" dirty="0" smtClean="0"/>
              <a:t>fundamentais para compreender a matéria:  </a:t>
            </a:r>
            <a:endParaRPr lang="pt-BR" b="1" dirty="0" smtClean="0"/>
          </a:p>
          <a:p>
            <a:pPr marL="0" lvl="0" indent="0" algn="just"/>
            <a:endParaRPr lang="pt-BR" dirty="0" smtClean="0"/>
          </a:p>
          <a:p>
            <a:pPr marL="0" lvl="0" indent="0" algn="just">
              <a:buNone/>
            </a:pPr>
            <a:r>
              <a:rPr lang="pt-BR" dirty="0" smtClean="0"/>
              <a:t>“</a:t>
            </a:r>
            <a:r>
              <a:rPr lang="pt-BR" dirty="0" smtClean="0"/>
              <a:t>Quando o cônjuge (ou companheiro) é meeiro, não é herdeiro; quando é herdeiro, não é meeiro” (Cláudio Godoy). </a:t>
            </a:r>
            <a:endParaRPr lang="pt-BR" dirty="0" smtClean="0"/>
          </a:p>
          <a:p>
            <a:pPr marL="0" lvl="0" indent="0" algn="just">
              <a:buNone/>
            </a:pPr>
            <a:endParaRPr lang="pt-BR" dirty="0" smtClean="0"/>
          </a:p>
          <a:p>
            <a:pPr marL="0" lvl="0" indent="0" algn="just">
              <a:buNone/>
            </a:pPr>
            <a:r>
              <a:rPr lang="pt-BR" b="1" dirty="0" smtClean="0"/>
              <a:t>Não </a:t>
            </a:r>
            <a:r>
              <a:rPr lang="pt-BR" b="1" dirty="0" smtClean="0"/>
              <a:t>confundir meação com herança (sucessão). </a:t>
            </a:r>
            <a:r>
              <a:rPr lang="pt-BR" b="1" dirty="0" smtClean="0"/>
              <a:t>Meação </a:t>
            </a:r>
            <a:r>
              <a:rPr lang="pt-BR" b="1" dirty="0" smtClean="0"/>
              <a:t>é instituto de Direito de Família (vida); herança é instituto do Direito das Sucessões (morte).</a:t>
            </a:r>
          </a:p>
          <a:p>
            <a:pPr marL="0" lvl="0" indent="0" algn="just"/>
            <a:endParaRPr lang="pt-BR" dirty="0" smtClean="0"/>
          </a:p>
          <a:p>
            <a:pPr marL="0" lvl="0" indent="0" algn="just"/>
            <a:endParaRPr lang="pt-BR" b="1" dirty="0" smtClean="0"/>
          </a:p>
          <a:p>
            <a:pPr marL="0" lvl="0" indent="0" algn="just">
              <a:buNone/>
            </a:pPr>
            <a:r>
              <a:rPr lang="pt-BR" dirty="0" smtClean="0"/>
              <a:t>Zeno </a:t>
            </a:r>
            <a:r>
              <a:rPr lang="pt-BR" dirty="0" smtClean="0"/>
              <a:t>Veloso afirma que é praticamente impossível que alguém casado  ou que viva em união estável pelo regime de comunhão parcial morra sem deixar bens particulares (exemplos: </a:t>
            </a:r>
            <a:r>
              <a:rPr lang="pt-BR" dirty="0" smtClean="0"/>
              <a:t>roupa do corpo, </a:t>
            </a:r>
            <a:r>
              <a:rPr lang="pt-BR" dirty="0" smtClean="0"/>
              <a:t>celular, relógio).</a:t>
            </a:r>
          </a:p>
          <a:p>
            <a:pPr marL="0" lvl="0" indent="0" algn="l" rtl="0">
              <a:lnSpc>
                <a:spcPct val="115000"/>
              </a:lnSpc>
              <a:spcBef>
                <a:spcPts val="0"/>
              </a:spcBef>
              <a:spcAft>
                <a:spcPts val="1200"/>
              </a:spcAft>
              <a:buSzPts val="1800"/>
              <a:buNone/>
            </a:pPr>
            <a:endParaRPr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58"/>
        <p:cNvGrpSpPr/>
        <p:nvPr/>
      </p:nvGrpSpPr>
      <p:grpSpPr>
        <a:xfrm>
          <a:off x="0" y="0"/>
          <a:ext cx="0" cy="0"/>
          <a:chOff x="0" y="0"/>
          <a:chExt cx="0" cy="0"/>
        </a:xfrm>
      </p:grpSpPr>
      <p:sp>
        <p:nvSpPr>
          <p:cNvPr id="59" name="Google Shape;59;p14"/>
          <p:cNvSpPr txBox="1">
            <a:spLocks noGrp="1"/>
          </p:cNvSpPr>
          <p:nvPr>
            <p:ph type="title"/>
          </p:nvPr>
        </p:nvSpPr>
        <p:spPr>
          <a:xfrm>
            <a:off x="311700" y="1"/>
            <a:ext cx="8520600" cy="59055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990"/>
              <a:buNone/>
            </a:pPr>
            <a:r>
              <a:rPr lang="pt-BR" sz="3020" dirty="0" smtClean="0">
                <a:solidFill>
                  <a:srgbClr val="192933"/>
                </a:solidFill>
                <a:latin typeface="Noto Serif Georgian ExtraBold"/>
                <a:ea typeface="Noto Serif Georgian ExtraBold"/>
                <a:cs typeface="Noto Serif Georgian ExtraBold"/>
                <a:sym typeface="Noto Serif Georgian ExtraBold"/>
              </a:rPr>
              <a:t>Sucessão Legítima. </a:t>
            </a:r>
            <a:endParaRPr sz="3020" dirty="0">
              <a:solidFill>
                <a:srgbClr val="192933"/>
              </a:solidFill>
              <a:latin typeface="Noto Serif Georgian ExtraBold"/>
              <a:ea typeface="Noto Serif Georgian ExtraBold"/>
              <a:cs typeface="Noto Serif Georgian ExtraBold"/>
              <a:sym typeface="Noto Serif Georgian ExtraBold"/>
            </a:endParaRPr>
          </a:p>
        </p:txBody>
      </p:sp>
      <p:sp>
        <p:nvSpPr>
          <p:cNvPr id="60" name="Google Shape;60;p14"/>
          <p:cNvSpPr txBox="1">
            <a:spLocks noGrp="1"/>
          </p:cNvSpPr>
          <p:nvPr>
            <p:ph type="body" idx="1"/>
          </p:nvPr>
        </p:nvSpPr>
        <p:spPr>
          <a:xfrm>
            <a:off x="0" y="666750"/>
            <a:ext cx="9144000" cy="4191000"/>
          </a:xfrm>
          <a:prstGeom prst="rect">
            <a:avLst/>
          </a:prstGeom>
          <a:noFill/>
          <a:ln>
            <a:noFill/>
          </a:ln>
        </p:spPr>
        <p:txBody>
          <a:bodyPr spcFirstLastPara="1" wrap="square" lIns="91425" tIns="91425" rIns="91425" bIns="91425" anchor="t" anchorCtr="0">
            <a:normAutofit fontScale="77500" lnSpcReduction="20000"/>
          </a:bodyPr>
          <a:lstStyle/>
          <a:p>
            <a:pPr marL="0" lvl="0" indent="0" algn="just">
              <a:buNone/>
            </a:pPr>
            <a:r>
              <a:rPr lang="pt-BR" sz="2300" dirty="0" smtClean="0"/>
              <a:t>O STF </a:t>
            </a:r>
            <a:r>
              <a:rPr lang="pt-BR" sz="2300" dirty="0" smtClean="0"/>
              <a:t>entendeu que o art. 1.790 do CC é inconstitucional, devendo o companheiro ser incluído ao lado do cônjuge no rol do art. 1.829 (incisos I, II e III) - Informativo n. 864 do STF - RE 646.721 e RE 878.694. </a:t>
            </a:r>
            <a:r>
              <a:rPr lang="pt-BR" sz="2300" dirty="0" smtClean="0"/>
              <a:t>“</a:t>
            </a:r>
            <a:endParaRPr lang="pt-BR" sz="2300" dirty="0" smtClean="0"/>
          </a:p>
          <a:p>
            <a:pPr marL="0" lvl="0" indent="0" algn="just">
              <a:buNone/>
            </a:pPr>
            <a:endParaRPr lang="pt-BR" sz="2300" dirty="0" smtClean="0"/>
          </a:p>
          <a:p>
            <a:pPr marL="0" lvl="0" indent="0" algn="just">
              <a:buNone/>
            </a:pPr>
            <a:r>
              <a:rPr lang="pt-BR" sz="2300" dirty="0" smtClean="0"/>
              <a:t>Houve </a:t>
            </a:r>
            <a:r>
              <a:rPr lang="pt-BR" sz="2300" dirty="0" smtClean="0"/>
              <a:t>equiparação total entre o casamento e a união estável com a decisão do STF? </a:t>
            </a:r>
            <a:endParaRPr lang="pt-BR" sz="2300" dirty="0" smtClean="0"/>
          </a:p>
          <a:p>
            <a:pPr marL="0" lvl="0" indent="0" algn="just">
              <a:buNone/>
            </a:pPr>
            <a:r>
              <a:rPr lang="pt-BR" sz="2300" dirty="0" smtClean="0"/>
              <a:t>O </a:t>
            </a:r>
            <a:r>
              <a:rPr lang="pt-BR" sz="2300" dirty="0" smtClean="0"/>
              <a:t>companheiro passou a ser herdeiro necessário? </a:t>
            </a:r>
          </a:p>
          <a:p>
            <a:pPr marL="0" lvl="0" indent="0" algn="just">
              <a:spcAft>
                <a:spcPts val="1200"/>
              </a:spcAft>
              <a:buNone/>
            </a:pPr>
            <a:endParaRPr lang="pt-BR" sz="2300" dirty="0" smtClean="0"/>
          </a:p>
          <a:p>
            <a:pPr marL="0" lvl="0" indent="0" algn="just">
              <a:spcAft>
                <a:spcPts val="1200"/>
              </a:spcAft>
              <a:buNone/>
            </a:pPr>
            <a:r>
              <a:rPr lang="pt-BR" sz="2300" dirty="0" smtClean="0"/>
              <a:t>Enunciado </a:t>
            </a:r>
            <a:r>
              <a:rPr lang="pt-BR" sz="2300" dirty="0" smtClean="0"/>
              <a:t>n. 641 da VIII Jornada de Direito Civil: “A decisão do Supremo Tribunal Federal que declarou a inconstitucionalidade do art. 1.790 do Código Civil não importa equiparação absoluta entre o casamento e a união estável. Estendem-se à união estável apenas as regras aplicáveis ao casamento que tenham por fundamento a solidariedade familiar. Por outro lado, é constitucional a distinção entre os regimes, quando baseada na solenidade do ato jurídico que funda o casamento, ausente na união estável.”</a:t>
            </a:r>
          </a:p>
          <a:p>
            <a:pPr marL="0" lvl="0" indent="0" algn="l" rtl="0">
              <a:lnSpc>
                <a:spcPct val="115000"/>
              </a:lnSpc>
              <a:spcBef>
                <a:spcPts val="0"/>
              </a:spcBef>
              <a:spcAft>
                <a:spcPts val="1200"/>
              </a:spcAft>
              <a:buSzPts val="1800"/>
              <a:buNone/>
            </a:pPr>
            <a:endParaRPr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58"/>
        <p:cNvGrpSpPr/>
        <p:nvPr/>
      </p:nvGrpSpPr>
      <p:grpSpPr>
        <a:xfrm>
          <a:off x="0" y="0"/>
          <a:ext cx="0" cy="0"/>
          <a:chOff x="0" y="0"/>
          <a:chExt cx="0" cy="0"/>
        </a:xfrm>
      </p:grpSpPr>
      <p:sp>
        <p:nvSpPr>
          <p:cNvPr id="59" name="Google Shape;59;p14"/>
          <p:cNvSpPr txBox="1">
            <a:spLocks noGrp="1"/>
          </p:cNvSpPr>
          <p:nvPr>
            <p:ph type="title"/>
          </p:nvPr>
        </p:nvSpPr>
        <p:spPr>
          <a:xfrm>
            <a:off x="311700" y="1"/>
            <a:ext cx="8520600" cy="59055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990"/>
              <a:buNone/>
            </a:pPr>
            <a:r>
              <a:rPr lang="pt-BR" sz="3020" dirty="0" smtClean="0">
                <a:solidFill>
                  <a:srgbClr val="192933"/>
                </a:solidFill>
                <a:latin typeface="Noto Serif Georgian ExtraBold"/>
                <a:ea typeface="Noto Serif Georgian ExtraBold"/>
                <a:cs typeface="Noto Serif Georgian ExtraBold"/>
                <a:sym typeface="Noto Serif Georgian ExtraBold"/>
              </a:rPr>
              <a:t>Sucessão Legítima. </a:t>
            </a:r>
            <a:endParaRPr sz="3020" dirty="0">
              <a:solidFill>
                <a:srgbClr val="192933"/>
              </a:solidFill>
              <a:latin typeface="Noto Serif Georgian ExtraBold"/>
              <a:ea typeface="Noto Serif Georgian ExtraBold"/>
              <a:cs typeface="Noto Serif Georgian ExtraBold"/>
              <a:sym typeface="Noto Serif Georgian ExtraBold"/>
            </a:endParaRPr>
          </a:p>
        </p:txBody>
      </p:sp>
      <p:sp>
        <p:nvSpPr>
          <p:cNvPr id="60" name="Google Shape;60;p14"/>
          <p:cNvSpPr txBox="1">
            <a:spLocks noGrp="1"/>
          </p:cNvSpPr>
          <p:nvPr>
            <p:ph type="body" idx="1"/>
          </p:nvPr>
        </p:nvSpPr>
        <p:spPr>
          <a:xfrm>
            <a:off x="0" y="666750"/>
            <a:ext cx="9144000" cy="4191000"/>
          </a:xfrm>
          <a:prstGeom prst="rect">
            <a:avLst/>
          </a:prstGeom>
          <a:noFill/>
          <a:ln>
            <a:noFill/>
          </a:ln>
        </p:spPr>
        <p:txBody>
          <a:bodyPr spcFirstLastPara="1" wrap="square" lIns="91425" tIns="91425" rIns="91425" bIns="91425" anchor="t" anchorCtr="0">
            <a:normAutofit fontScale="92500" lnSpcReduction="10000"/>
          </a:bodyPr>
          <a:lstStyle/>
          <a:p>
            <a:pPr marL="0" lvl="0" indent="0" algn="just">
              <a:buNone/>
            </a:pPr>
            <a:r>
              <a:rPr lang="pt-BR" sz="2300" dirty="0" smtClean="0"/>
              <a:t>STJ - Reconhecendo o companheiro como herdeiro necessário:</a:t>
            </a:r>
          </a:p>
          <a:p>
            <a:pPr marL="0" lvl="0" indent="0" algn="just">
              <a:buNone/>
            </a:pPr>
            <a:endParaRPr lang="pt-BR" sz="2300" dirty="0" smtClean="0"/>
          </a:p>
          <a:p>
            <a:pPr marL="0" lvl="0" indent="0" algn="just">
              <a:buNone/>
            </a:pPr>
            <a:r>
              <a:rPr lang="pt-BR" sz="2300" dirty="0" smtClean="0"/>
              <a:t>- REsp </a:t>
            </a:r>
            <a:r>
              <a:rPr lang="pt-BR" sz="2300" dirty="0" smtClean="0"/>
              <a:t>1.337.420/RS. </a:t>
            </a:r>
            <a:endParaRPr lang="pt-BR" sz="2300" dirty="0" smtClean="0"/>
          </a:p>
          <a:p>
            <a:pPr marL="0" lvl="0" indent="0" algn="just">
              <a:buNone/>
            </a:pPr>
            <a:endParaRPr lang="pt-BR" sz="2300" dirty="0" smtClean="0"/>
          </a:p>
          <a:p>
            <a:pPr marL="0" lvl="0" indent="0" algn="just">
              <a:buNone/>
            </a:pPr>
            <a:r>
              <a:rPr lang="pt-BR" sz="2300" dirty="0" smtClean="0"/>
              <a:t>- REsp 1.139.054/PR;</a:t>
            </a:r>
          </a:p>
          <a:p>
            <a:pPr marL="0" lvl="0" indent="0" algn="just">
              <a:buNone/>
            </a:pPr>
            <a:endParaRPr lang="pt-BR" sz="2300" dirty="0" smtClean="0"/>
          </a:p>
          <a:p>
            <a:pPr marL="0" lvl="0" indent="0" algn="just">
              <a:buNone/>
            </a:pPr>
            <a:r>
              <a:rPr lang="pt-BR" sz="2300" dirty="0" smtClean="0"/>
              <a:t>- REsp 1.357.117/MG;</a:t>
            </a:r>
          </a:p>
          <a:p>
            <a:pPr marL="0" lvl="0" indent="0" algn="just">
              <a:buNone/>
            </a:pPr>
            <a:endParaRPr lang="pt-BR" sz="2300" dirty="0" smtClean="0"/>
          </a:p>
          <a:p>
            <a:pPr marL="0" lvl="0" indent="0" algn="just">
              <a:buNone/>
            </a:pPr>
            <a:r>
              <a:rPr lang="pt-BR" sz="2300" dirty="0" smtClean="0"/>
              <a:t>- REsp 1.332.773/MS;</a:t>
            </a:r>
          </a:p>
          <a:p>
            <a:pPr marL="0" lvl="0" indent="0" algn="just">
              <a:buNone/>
            </a:pPr>
            <a:endParaRPr lang="pt-BR" sz="2300" dirty="0" smtClean="0"/>
          </a:p>
          <a:p>
            <a:pPr marL="0" lvl="0" indent="0" algn="just">
              <a:buNone/>
            </a:pPr>
            <a:r>
              <a:rPr lang="pt-BR" sz="2300" dirty="0" smtClean="0"/>
              <a:t>- Agravo Interno no REsp 1.318.249/GO.</a:t>
            </a:r>
          </a:p>
          <a:p>
            <a:pPr marL="0" lvl="0" indent="0" algn="l" rtl="0">
              <a:lnSpc>
                <a:spcPct val="115000"/>
              </a:lnSpc>
              <a:spcBef>
                <a:spcPts val="0"/>
              </a:spcBef>
              <a:spcAft>
                <a:spcPts val="1200"/>
              </a:spcAft>
              <a:buSzPts val="1800"/>
              <a:buNone/>
            </a:pPr>
            <a:endParaRPr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58"/>
        <p:cNvGrpSpPr/>
        <p:nvPr/>
      </p:nvGrpSpPr>
      <p:grpSpPr>
        <a:xfrm>
          <a:off x="0" y="0"/>
          <a:ext cx="0" cy="0"/>
          <a:chOff x="0" y="0"/>
          <a:chExt cx="0" cy="0"/>
        </a:xfrm>
      </p:grpSpPr>
      <p:sp>
        <p:nvSpPr>
          <p:cNvPr id="59" name="Google Shape;59;p14"/>
          <p:cNvSpPr txBox="1">
            <a:spLocks noGrp="1"/>
          </p:cNvSpPr>
          <p:nvPr>
            <p:ph type="title"/>
          </p:nvPr>
        </p:nvSpPr>
        <p:spPr>
          <a:xfrm>
            <a:off x="311700" y="1"/>
            <a:ext cx="8520600" cy="59055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990"/>
              <a:buNone/>
            </a:pPr>
            <a:r>
              <a:rPr lang="pt-BR" sz="3020" dirty="0" smtClean="0">
                <a:solidFill>
                  <a:srgbClr val="192933"/>
                </a:solidFill>
                <a:latin typeface="Noto Serif Georgian ExtraBold"/>
                <a:ea typeface="Noto Serif Georgian ExtraBold"/>
                <a:cs typeface="Noto Serif Georgian ExtraBold"/>
                <a:sym typeface="Noto Serif Georgian ExtraBold"/>
              </a:rPr>
              <a:t>Sucessão Legítima. </a:t>
            </a:r>
            <a:endParaRPr sz="3020" dirty="0">
              <a:solidFill>
                <a:srgbClr val="192933"/>
              </a:solidFill>
              <a:latin typeface="Noto Serif Georgian ExtraBold"/>
              <a:ea typeface="Noto Serif Georgian ExtraBold"/>
              <a:cs typeface="Noto Serif Georgian ExtraBold"/>
              <a:sym typeface="Noto Serif Georgian ExtraBold"/>
            </a:endParaRPr>
          </a:p>
        </p:txBody>
      </p:sp>
      <p:sp>
        <p:nvSpPr>
          <p:cNvPr id="60" name="Google Shape;60;p14"/>
          <p:cNvSpPr txBox="1">
            <a:spLocks noGrp="1"/>
          </p:cNvSpPr>
          <p:nvPr>
            <p:ph type="body" idx="1"/>
          </p:nvPr>
        </p:nvSpPr>
        <p:spPr>
          <a:xfrm>
            <a:off x="0" y="590550"/>
            <a:ext cx="9144000" cy="4552950"/>
          </a:xfrm>
          <a:prstGeom prst="rect">
            <a:avLst/>
          </a:prstGeom>
          <a:noFill/>
          <a:ln>
            <a:noFill/>
          </a:ln>
        </p:spPr>
        <p:txBody>
          <a:bodyPr spcFirstLastPara="1" wrap="square" lIns="91425" tIns="91425" rIns="91425" bIns="91425" anchor="t" anchorCtr="0">
            <a:normAutofit fontScale="47500" lnSpcReduction="20000"/>
          </a:bodyPr>
          <a:lstStyle/>
          <a:p>
            <a:pPr marL="0" lvl="0" indent="0" algn="just">
              <a:buNone/>
            </a:pPr>
            <a:r>
              <a:rPr lang="pt-BR" sz="3200" dirty="0" smtClean="0"/>
              <a:t>“CIVIL</a:t>
            </a:r>
            <a:r>
              <a:rPr lang="pt-BR" sz="3200" dirty="0" smtClean="0"/>
              <a:t>. RECURSO ESPECIAL. RECURSO INTERPOSTO SOB A ÉGIDE DO NCPC. SUCESSÕES. AÇÃO DE HABILITAÇÃO E RECONHECIMENTO DA QUALIDADE DE HERDEIRA NECESSÁRIA. VIOLAÇÃO DO DISPOSTO NO INCISO I DO ART. 1.829 DO CC/02. CÔNJUGE SOBREVIVENTE CONCORRE COM HERDEIROS NECESSÁRIOS QUANTO AOS BENS PARTICULARES DO FALECIDO. PRECEDENTE DA SEGUNDA SEÇÃO. RECURSO ESPECIAL PROVIDO</a:t>
            </a:r>
            <a:r>
              <a:rPr lang="pt-BR" sz="3200" dirty="0" smtClean="0"/>
              <a:t>. (...). 2</a:t>
            </a:r>
            <a:r>
              <a:rPr lang="pt-BR" sz="3200" dirty="0" smtClean="0"/>
              <a:t>. A Segunda Seção do STJ já proclamou que, nos termos do art. 1.829, I, do Código Civil de 2002, o cônjuge sobrevivente, casado no regime de comunhão parcial de bens, concorrerá com os descendentes do cônjuge falecido somente quando este tiver deixado bens particulares (REsp nº 1.368.123/SP, Rel. Ministro SIDNEI BENETI, Rel. p/ Acórdão Ministro RAUL ARAÚJO, DJe de 8/6/2015</a:t>
            </a:r>
            <a:r>
              <a:rPr lang="pt-BR" sz="3200" dirty="0" smtClean="0"/>
              <a:t>). 3</a:t>
            </a:r>
            <a:r>
              <a:rPr lang="pt-BR" sz="3200" dirty="0" smtClean="0"/>
              <a:t>. </a:t>
            </a:r>
            <a:r>
              <a:rPr lang="pt-BR" sz="3200" b="1" dirty="0" smtClean="0"/>
              <a:t>O Supremo Tribunal Federal, no julgamento do Recurso Extraordinário nº 878.694/MG, reconheceu a inconstitucionalidade da distinção promovida pelo art. 1.790 do CC/02, quanto ao regime sucessório entre cônjuges e companheiros. Entendimento aplicável ao caso</a:t>
            </a:r>
            <a:r>
              <a:rPr lang="pt-BR" sz="3200" dirty="0" smtClean="0"/>
              <a:t>. 4</a:t>
            </a:r>
            <a:r>
              <a:rPr lang="pt-BR" sz="3200" dirty="0" smtClean="0"/>
              <a:t>. Tendo o falecido deixado apenas bens particulares que sobrevieram na constância da união estável mantida no regime da comunhão parcial, é cabível a concorrência da companheira sobrevivente com os descendentes daquele</a:t>
            </a:r>
            <a:r>
              <a:rPr lang="pt-BR" sz="3200" dirty="0" smtClean="0"/>
              <a:t>. 5</a:t>
            </a:r>
            <a:r>
              <a:rPr lang="pt-BR" sz="3200" dirty="0" smtClean="0"/>
              <a:t>. A teor do art. 1.830 do CC/02, deve ser reconhecido o direito sucessório ao cônjuge ou companheiro sobrevivente se, ao tempo da morte do outro, não estavam separados nem judicialmente e nem fato, havendo concurso quanto aos bens particulares 6. Recurso especial </a:t>
            </a:r>
            <a:r>
              <a:rPr lang="pt-BR" sz="3200" dirty="0" smtClean="0"/>
              <a:t>provido” (STJ, REsp </a:t>
            </a:r>
            <a:r>
              <a:rPr lang="pt-BR" sz="3200" dirty="0" smtClean="0"/>
              <a:t>n. 1.844.229/MT, relator Ministro Moura Ribeiro, Terceira Turma, julgado em 17/8/2021, DJe de </a:t>
            </a:r>
            <a:r>
              <a:rPr lang="pt-BR" sz="3200" dirty="0" smtClean="0"/>
              <a:t>20/8/2021) </a:t>
            </a:r>
            <a:endParaRPr lang="pt-BR" sz="3200" dirty="0" smtClean="0"/>
          </a:p>
          <a:p>
            <a:pPr marL="0" lvl="0" indent="0" algn="l" rtl="0">
              <a:lnSpc>
                <a:spcPct val="115000"/>
              </a:lnSpc>
              <a:spcBef>
                <a:spcPts val="0"/>
              </a:spcBef>
              <a:spcAft>
                <a:spcPts val="1200"/>
              </a:spcAft>
              <a:buSzPts val="1800"/>
              <a:buNone/>
            </a:pPr>
            <a:endParaRPr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58"/>
        <p:cNvGrpSpPr/>
        <p:nvPr/>
      </p:nvGrpSpPr>
      <p:grpSpPr>
        <a:xfrm>
          <a:off x="0" y="0"/>
          <a:ext cx="0" cy="0"/>
          <a:chOff x="0" y="0"/>
          <a:chExt cx="0" cy="0"/>
        </a:xfrm>
      </p:grpSpPr>
      <p:sp>
        <p:nvSpPr>
          <p:cNvPr id="59" name="Google Shape;59;p14"/>
          <p:cNvSpPr txBox="1">
            <a:spLocks noGrp="1"/>
          </p:cNvSpPr>
          <p:nvPr>
            <p:ph type="title"/>
          </p:nvPr>
        </p:nvSpPr>
        <p:spPr>
          <a:xfrm>
            <a:off x="311700" y="1"/>
            <a:ext cx="8520600" cy="59055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990"/>
              <a:buNone/>
            </a:pPr>
            <a:r>
              <a:rPr lang="pt-BR" sz="3020" dirty="0" smtClean="0">
                <a:solidFill>
                  <a:srgbClr val="192933"/>
                </a:solidFill>
                <a:latin typeface="Noto Serif Georgian ExtraBold"/>
                <a:ea typeface="Noto Serif Georgian ExtraBold"/>
                <a:cs typeface="Noto Serif Georgian ExtraBold"/>
                <a:sym typeface="Noto Serif Georgian ExtraBold"/>
              </a:rPr>
              <a:t>Sucessão Legítima. </a:t>
            </a:r>
            <a:endParaRPr sz="3020" dirty="0">
              <a:solidFill>
                <a:srgbClr val="192933"/>
              </a:solidFill>
              <a:latin typeface="Noto Serif Georgian ExtraBold"/>
              <a:ea typeface="Noto Serif Georgian ExtraBold"/>
              <a:cs typeface="Noto Serif Georgian ExtraBold"/>
              <a:sym typeface="Noto Serif Georgian ExtraBold"/>
            </a:endParaRPr>
          </a:p>
        </p:txBody>
      </p:sp>
      <p:sp>
        <p:nvSpPr>
          <p:cNvPr id="60" name="Google Shape;60;p14"/>
          <p:cNvSpPr txBox="1">
            <a:spLocks noGrp="1"/>
          </p:cNvSpPr>
          <p:nvPr>
            <p:ph type="body" idx="1"/>
          </p:nvPr>
        </p:nvSpPr>
        <p:spPr>
          <a:xfrm>
            <a:off x="0" y="590550"/>
            <a:ext cx="9144000" cy="4552950"/>
          </a:xfrm>
          <a:prstGeom prst="rect">
            <a:avLst/>
          </a:prstGeom>
          <a:noFill/>
          <a:ln>
            <a:noFill/>
          </a:ln>
        </p:spPr>
        <p:txBody>
          <a:bodyPr spcFirstLastPara="1" wrap="square" lIns="91425" tIns="91425" rIns="91425" bIns="91425" anchor="t" anchorCtr="0">
            <a:normAutofit fontScale="92500" lnSpcReduction="20000"/>
          </a:bodyPr>
          <a:lstStyle/>
          <a:p>
            <a:pPr marL="0" lvl="0" indent="0" algn="just">
              <a:spcAft>
                <a:spcPts val="1200"/>
              </a:spcAft>
              <a:buNone/>
            </a:pPr>
            <a:r>
              <a:rPr lang="pt-BR" b="1" u="sng" dirty="0" smtClean="0"/>
              <a:t>Primeira grande polêmica</a:t>
            </a:r>
            <a:r>
              <a:rPr lang="pt-BR" dirty="0" smtClean="0"/>
              <a:t>. No </a:t>
            </a:r>
            <a:r>
              <a:rPr lang="pt-BR" dirty="0" smtClean="0"/>
              <a:t>regime da comunhão parcial, havendo bens particulares, a concorrência sucessória se dá em relação a quais bens? </a:t>
            </a:r>
            <a:endParaRPr lang="pt-BR" dirty="0" smtClean="0"/>
          </a:p>
          <a:p>
            <a:pPr marL="0" lvl="0" indent="0" algn="just">
              <a:spcAft>
                <a:spcPts val="1200"/>
              </a:spcAft>
              <a:buNone/>
            </a:pPr>
            <a:r>
              <a:rPr lang="pt-BR" dirty="0" smtClean="0"/>
              <a:t>Na </a:t>
            </a:r>
            <a:r>
              <a:rPr lang="pt-BR" dirty="0" smtClean="0"/>
              <a:t>doutrina, existem três correntes:</a:t>
            </a:r>
          </a:p>
          <a:p>
            <a:pPr marL="0" lvl="0" indent="0" algn="just">
              <a:spcAft>
                <a:spcPts val="1200"/>
              </a:spcAft>
              <a:buNone/>
            </a:pPr>
            <a:r>
              <a:rPr lang="pt-BR" b="1" dirty="0" smtClean="0"/>
              <a:t>Bens </a:t>
            </a:r>
            <a:r>
              <a:rPr lang="pt-BR" b="1" dirty="0" smtClean="0"/>
              <a:t>particulares</a:t>
            </a:r>
            <a:r>
              <a:rPr lang="pt-BR" dirty="0" smtClean="0"/>
              <a:t>: conforme </a:t>
            </a:r>
            <a:r>
              <a:rPr lang="pt-BR" dirty="0" smtClean="0"/>
              <a:t>Enunciado n. 270 da III JDC, </a:t>
            </a:r>
            <a:r>
              <a:rPr lang="pt-BR" dirty="0" smtClean="0"/>
              <a:t>Zeno </a:t>
            </a:r>
            <a:r>
              <a:rPr lang="pt-BR" dirty="0" smtClean="0"/>
              <a:t>Veloso, Giselda Hironaka, José Fernando Simão, Mário </a:t>
            </a:r>
            <a:r>
              <a:rPr lang="pt-BR" dirty="0" smtClean="0"/>
              <a:t>Delgado e Rolf Madaleno. </a:t>
            </a:r>
            <a:endParaRPr lang="pt-BR" dirty="0" smtClean="0"/>
          </a:p>
          <a:p>
            <a:pPr marL="0" lvl="0" indent="0" algn="just">
              <a:spcAft>
                <a:spcPts val="1200"/>
              </a:spcAft>
              <a:buNone/>
            </a:pPr>
            <a:r>
              <a:rPr lang="pt-BR" b="1" dirty="0" smtClean="0"/>
              <a:t>Todos os bens (bens particulares e bens comuns): </a:t>
            </a:r>
            <a:r>
              <a:rPr lang="pt-BR" dirty="0" smtClean="0"/>
              <a:t>posição adotada por Francisco Cahali, Maria Helena Diniz e Guilherme Calmon Nogueira da Gama.</a:t>
            </a:r>
          </a:p>
          <a:p>
            <a:pPr marL="0" lvl="0" indent="0" algn="just">
              <a:spcAft>
                <a:spcPts val="1200"/>
              </a:spcAft>
              <a:buNone/>
            </a:pPr>
            <a:r>
              <a:rPr lang="pt-BR" b="1" dirty="0" smtClean="0"/>
              <a:t>Bens comuns</a:t>
            </a:r>
            <a:r>
              <a:rPr lang="pt-BR" dirty="0" smtClean="0"/>
              <a:t>: Maria Berenice Dias. </a:t>
            </a:r>
          </a:p>
          <a:p>
            <a:pPr marL="0" lvl="0" indent="0" algn="just">
              <a:spcAft>
                <a:spcPts val="1200"/>
              </a:spcAft>
              <a:buNone/>
            </a:pPr>
            <a:r>
              <a:rPr lang="pt-BR" dirty="0" smtClean="0"/>
              <a:t>Enunciado  n. 270 da III Jornada de Direito Civil: “O art. 1.829, inc. I, só assegura ao cônjuge sobrevivente o direito de concorrência com os descendentes do autor da herança quando casados no regime da separação convencional de bens ou, se casados nos regimes da comunhão parcial ou participação final nos aquestos, o falecido possuísse bens particulares, hipóteses em que a concorrência se restringe a tais bens, devendo os bens comuns (meação) ser partilhados exclusivamente entre os descendentes.”</a:t>
            </a:r>
          </a:p>
          <a:p>
            <a:pPr marL="0" lvl="0" indent="0" algn="l" rtl="0">
              <a:lnSpc>
                <a:spcPct val="115000"/>
              </a:lnSpc>
              <a:spcBef>
                <a:spcPts val="0"/>
              </a:spcBef>
              <a:spcAft>
                <a:spcPts val="1200"/>
              </a:spcAft>
              <a:buSzPts val="1800"/>
              <a:buNone/>
            </a:pPr>
            <a:endParaRPr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58"/>
        <p:cNvGrpSpPr/>
        <p:nvPr/>
      </p:nvGrpSpPr>
      <p:grpSpPr>
        <a:xfrm>
          <a:off x="0" y="0"/>
          <a:ext cx="0" cy="0"/>
          <a:chOff x="0" y="0"/>
          <a:chExt cx="0" cy="0"/>
        </a:xfrm>
      </p:grpSpPr>
      <p:sp>
        <p:nvSpPr>
          <p:cNvPr id="59" name="Google Shape;59;p14"/>
          <p:cNvSpPr txBox="1">
            <a:spLocks noGrp="1"/>
          </p:cNvSpPr>
          <p:nvPr>
            <p:ph type="title"/>
          </p:nvPr>
        </p:nvSpPr>
        <p:spPr>
          <a:xfrm>
            <a:off x="311700" y="1"/>
            <a:ext cx="8520600" cy="59055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990"/>
              <a:buNone/>
            </a:pPr>
            <a:r>
              <a:rPr lang="pt-BR" sz="3020" dirty="0" smtClean="0">
                <a:solidFill>
                  <a:srgbClr val="192933"/>
                </a:solidFill>
                <a:latin typeface="Noto Serif Georgian ExtraBold"/>
                <a:ea typeface="Noto Serif Georgian ExtraBold"/>
                <a:cs typeface="Noto Serif Georgian ExtraBold"/>
                <a:sym typeface="Noto Serif Georgian ExtraBold"/>
              </a:rPr>
              <a:t>Sucessão Legítima. </a:t>
            </a:r>
            <a:endParaRPr sz="3020" dirty="0">
              <a:solidFill>
                <a:srgbClr val="192933"/>
              </a:solidFill>
              <a:latin typeface="Noto Serif Georgian ExtraBold"/>
              <a:ea typeface="Noto Serif Georgian ExtraBold"/>
              <a:cs typeface="Noto Serif Georgian ExtraBold"/>
              <a:sym typeface="Noto Serif Georgian ExtraBold"/>
            </a:endParaRPr>
          </a:p>
        </p:txBody>
      </p:sp>
      <p:sp>
        <p:nvSpPr>
          <p:cNvPr id="60" name="Google Shape;60;p14"/>
          <p:cNvSpPr txBox="1">
            <a:spLocks noGrp="1"/>
          </p:cNvSpPr>
          <p:nvPr>
            <p:ph type="body" idx="1"/>
          </p:nvPr>
        </p:nvSpPr>
        <p:spPr>
          <a:xfrm>
            <a:off x="0" y="590550"/>
            <a:ext cx="9144000" cy="4552950"/>
          </a:xfrm>
          <a:prstGeom prst="rect">
            <a:avLst/>
          </a:prstGeom>
          <a:noFill/>
          <a:ln>
            <a:noFill/>
          </a:ln>
        </p:spPr>
        <p:txBody>
          <a:bodyPr spcFirstLastPara="1" wrap="square" lIns="91425" tIns="91425" rIns="91425" bIns="91425" anchor="t" anchorCtr="0">
            <a:normAutofit fontScale="85000" lnSpcReduction="10000"/>
          </a:bodyPr>
          <a:lstStyle/>
          <a:p>
            <a:pPr marL="0" lvl="0" indent="0" algn="just">
              <a:spcAft>
                <a:spcPts val="1200"/>
              </a:spcAft>
              <a:buNone/>
            </a:pPr>
            <a:r>
              <a:rPr lang="pt-BR" dirty="0" smtClean="0"/>
              <a:t>Em um primeiro momento, o STJ adotou a </a:t>
            </a:r>
            <a:r>
              <a:rPr lang="pt-BR" dirty="0" smtClean="0"/>
              <a:t>terceira corrente (</a:t>
            </a:r>
            <a:r>
              <a:rPr lang="pt-BR" dirty="0" smtClean="0"/>
              <a:t>STJ, REsp. 1.117.563/SP</a:t>
            </a:r>
            <a:r>
              <a:rPr lang="pt-BR" dirty="0" smtClean="0"/>
              <a:t>, </a:t>
            </a:r>
            <a:r>
              <a:rPr lang="pt-BR" dirty="0" smtClean="0"/>
              <a:t>Relator</a:t>
            </a:r>
            <a:r>
              <a:rPr lang="pt-BR" dirty="0" smtClean="0"/>
              <a:t>: Ministra NANCY ANDRIGHI, Data de Julgamento: 17/12/2009, </a:t>
            </a:r>
            <a:r>
              <a:rPr lang="pt-BR" dirty="0" smtClean="0"/>
              <a:t>TERCEIRA </a:t>
            </a:r>
            <a:r>
              <a:rPr lang="pt-BR" dirty="0" smtClean="0"/>
              <a:t>TURMA, Data de Publicação: DJe 06/04/2010</a:t>
            </a:r>
            <a:r>
              <a:rPr lang="pt-BR" dirty="0" smtClean="0"/>
              <a:t>).</a:t>
            </a:r>
          </a:p>
          <a:p>
            <a:pPr marL="0" lvl="0" indent="0" algn="just">
              <a:spcAft>
                <a:spcPts val="1200"/>
              </a:spcAft>
              <a:buNone/>
            </a:pPr>
            <a:r>
              <a:rPr lang="pt-BR" dirty="0" smtClean="0"/>
              <a:t>Porém, em 2015, a Segunda Seção pacificou no sentido de seguir a doutrina majoritária: concorrência quanto aos bens particulares. </a:t>
            </a:r>
          </a:p>
          <a:p>
            <a:pPr marL="0" lvl="0" indent="0" algn="just">
              <a:spcAft>
                <a:spcPts val="1200"/>
              </a:spcAft>
              <a:buNone/>
            </a:pPr>
            <a:r>
              <a:rPr lang="pt-BR" dirty="0" smtClean="0"/>
              <a:t>“CIVIL</a:t>
            </a:r>
            <a:r>
              <a:rPr lang="pt-BR" dirty="0" smtClean="0"/>
              <a:t>. DIREITO DAS SUCESSÕES. CÔNJUGE SOBREVIVENTE. REGIME DE COMUNHÃO PARCIAL DE BENS. HERDEIRO NECESSÁRIO. EXISTÊNCIA DE DESCENDENTES DO CÔNJUGE FALECIDO. CONCORRÊNCIA. ACERVO HEREDITÁRIO. EXISTÊNCIA DE BENS PARTICULARES DO DE </a:t>
            </a:r>
            <a:r>
              <a:rPr lang="pt-BR" dirty="0" smtClean="0"/>
              <a:t>CUJUS</a:t>
            </a:r>
            <a:r>
              <a:rPr lang="pt-BR" dirty="0" smtClean="0"/>
              <a:t>. INTERPRETAÇÃO DO ART. 1.829, I, DO CÓDIGO CIVIL. VIOLAÇÃO AO ART. 535 DO CPC. INEXISTÊNCIA. </a:t>
            </a:r>
            <a:r>
              <a:rPr lang="pt-BR" dirty="0" smtClean="0"/>
              <a:t>(...). </a:t>
            </a:r>
            <a:r>
              <a:rPr lang="pt-BR" b="1" dirty="0" smtClean="0"/>
              <a:t>Nos </a:t>
            </a:r>
            <a:r>
              <a:rPr lang="pt-BR" b="1" dirty="0" smtClean="0"/>
              <a:t>termos do art. 1.829, I, do Código Civil de 2002, o cônjuge sobrevivente, casado no regime de comunhão parcial de bens, concorrerá com os descendentes do cônjuge falecido somente quando este tiver deixado bens particulares. 3. A referida concorrência dar-se-á exclusivamente quanto aos bens particulares constantes do acervo hereditário do de cujus</a:t>
            </a:r>
            <a:r>
              <a:rPr lang="pt-BR" b="1" dirty="0" smtClean="0"/>
              <a:t>” </a:t>
            </a:r>
            <a:r>
              <a:rPr lang="pt-BR" dirty="0" smtClean="0"/>
              <a:t>(STJ - REsp: 1.368.123/SP, 2012/0103103-3, Relator: Ministro SIDNEI BENETI, Relator(a) p/ Acórdão Ministro RAUL ARAÚJO, Data de Julgamento: 22/04/2015, S2 - SEGUNDA SEÇÃO, Data de Publicação: DJe 08/06/2015</a:t>
            </a:r>
            <a:r>
              <a:rPr lang="pt-BR" dirty="0" smtClean="0"/>
              <a:t>  </a:t>
            </a:r>
            <a:endParaRPr lang="pt-BR" dirty="0" smtClean="0"/>
          </a:p>
          <a:p>
            <a:pPr marL="0" lvl="0" indent="0" algn="l" rtl="0">
              <a:lnSpc>
                <a:spcPct val="115000"/>
              </a:lnSpc>
              <a:spcBef>
                <a:spcPts val="0"/>
              </a:spcBef>
              <a:spcAft>
                <a:spcPts val="1200"/>
              </a:spcAft>
              <a:buSzPts val="1800"/>
              <a:buNone/>
            </a:pPr>
            <a:endParaRPr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58"/>
        <p:cNvGrpSpPr/>
        <p:nvPr/>
      </p:nvGrpSpPr>
      <p:grpSpPr>
        <a:xfrm>
          <a:off x="0" y="0"/>
          <a:ext cx="0" cy="0"/>
          <a:chOff x="0" y="0"/>
          <a:chExt cx="0" cy="0"/>
        </a:xfrm>
      </p:grpSpPr>
      <p:sp>
        <p:nvSpPr>
          <p:cNvPr id="59" name="Google Shape;59;p14"/>
          <p:cNvSpPr txBox="1">
            <a:spLocks noGrp="1"/>
          </p:cNvSpPr>
          <p:nvPr>
            <p:ph type="title"/>
          </p:nvPr>
        </p:nvSpPr>
        <p:spPr>
          <a:xfrm>
            <a:off x="311700" y="1"/>
            <a:ext cx="8520600" cy="59055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990"/>
              <a:buNone/>
            </a:pPr>
            <a:r>
              <a:rPr lang="pt-BR" sz="3020" dirty="0" smtClean="0">
                <a:solidFill>
                  <a:srgbClr val="192933"/>
                </a:solidFill>
                <a:latin typeface="Noto Serif Georgian ExtraBold"/>
                <a:ea typeface="Noto Serif Georgian ExtraBold"/>
                <a:cs typeface="Noto Serif Georgian ExtraBold"/>
                <a:sym typeface="Noto Serif Georgian ExtraBold"/>
              </a:rPr>
              <a:t>Sucessão Legítima. </a:t>
            </a:r>
            <a:endParaRPr sz="3020" dirty="0">
              <a:solidFill>
                <a:srgbClr val="192933"/>
              </a:solidFill>
              <a:latin typeface="Noto Serif Georgian ExtraBold"/>
              <a:ea typeface="Noto Serif Georgian ExtraBold"/>
              <a:cs typeface="Noto Serif Georgian ExtraBold"/>
              <a:sym typeface="Noto Serif Georgian ExtraBold"/>
            </a:endParaRPr>
          </a:p>
        </p:txBody>
      </p:sp>
      <p:sp>
        <p:nvSpPr>
          <p:cNvPr id="60" name="Google Shape;60;p14"/>
          <p:cNvSpPr txBox="1">
            <a:spLocks noGrp="1"/>
          </p:cNvSpPr>
          <p:nvPr>
            <p:ph type="body" idx="1"/>
          </p:nvPr>
        </p:nvSpPr>
        <p:spPr>
          <a:xfrm>
            <a:off x="0" y="590550"/>
            <a:ext cx="9144000" cy="4552950"/>
          </a:xfrm>
          <a:prstGeom prst="rect">
            <a:avLst/>
          </a:prstGeom>
          <a:noFill/>
          <a:ln>
            <a:noFill/>
          </a:ln>
        </p:spPr>
        <p:txBody>
          <a:bodyPr spcFirstLastPara="1" wrap="square" lIns="91425" tIns="91425" rIns="91425" bIns="91425" anchor="t" anchorCtr="0">
            <a:normAutofit fontScale="85000" lnSpcReduction="20000"/>
          </a:bodyPr>
          <a:lstStyle/>
          <a:p>
            <a:pPr marL="0" lvl="0" indent="0" algn="just">
              <a:spcAft>
                <a:spcPts val="1200"/>
              </a:spcAft>
              <a:buNone/>
            </a:pPr>
            <a:r>
              <a:rPr lang="pt-BR" b="1" u="sng" dirty="0" smtClean="0"/>
              <a:t>Segunda grande polêmica.  </a:t>
            </a:r>
            <a:r>
              <a:rPr lang="pt-BR" dirty="0" smtClean="0"/>
              <a:t>Há concorrência no regime da separação convencional de bens?  </a:t>
            </a:r>
          </a:p>
          <a:p>
            <a:pPr marL="0" lvl="0" indent="0" algn="just">
              <a:spcAft>
                <a:spcPts val="1200"/>
              </a:spcAft>
              <a:buNone/>
            </a:pPr>
            <a:r>
              <a:rPr lang="pt-BR" dirty="0" smtClean="0"/>
              <a:t>Em um primeiro momento, o STJ julgou que não, pois o que foi escolhido em vida se projeta após a morte: STJ, REsp. 992.749/MS, Relatora </a:t>
            </a:r>
            <a:r>
              <a:rPr lang="pt-BR" dirty="0" smtClean="0"/>
              <a:t>Ministra NANCY ANDRIGHI, Data de Julgamento: 01/12/2009, T3 - TERCEIRA TURMA, Data de Publicação: DJe </a:t>
            </a:r>
            <a:r>
              <a:rPr lang="pt-BR" dirty="0" smtClean="0"/>
              <a:t>05/02/2010. </a:t>
            </a:r>
          </a:p>
          <a:p>
            <a:pPr marL="0" lvl="0" indent="0" algn="just">
              <a:spcAft>
                <a:spcPts val="1200"/>
              </a:spcAft>
              <a:buNone/>
            </a:pPr>
            <a:r>
              <a:rPr lang="pt-BR" dirty="0" smtClean="0"/>
              <a:t>Porém, em 2015, a Segunda Seção pacificou no sentido de seguir a doutrina majoritária, entendendo pela concorrência nesse regime</a:t>
            </a:r>
            <a:r>
              <a:rPr lang="pt-BR" dirty="0" smtClean="0"/>
              <a:t>. </a:t>
            </a:r>
            <a:endParaRPr lang="pt-BR" dirty="0" smtClean="0"/>
          </a:p>
          <a:p>
            <a:pPr marL="0" lvl="0" indent="0" algn="just">
              <a:spcAft>
                <a:spcPts val="1200"/>
              </a:spcAft>
              <a:buNone/>
            </a:pPr>
            <a:r>
              <a:rPr lang="pt-BR" dirty="0" smtClean="0"/>
              <a:t>“</a:t>
            </a:r>
            <a:r>
              <a:rPr lang="pt-BR" dirty="0" smtClean="0"/>
              <a:t>CIVIL. DIREITO DAS SUCESSÕES. CÔNJUGE. HERDEIRO NECESSÁRIO. ART. 1.845 DO CC. REGIME DE SEPARAÇÃO CONVENCIONAL DE BENS. CONCORRÊNCIA COM DESCENDENTE. POSSIBILIDADE. ART. 1.829, I, DO CC. 1. O cônjuge, qualquer que seja o regime de bens adotado pelo casal, é herdeiro necessário (art. 1.845 do Código Civil). 2. No regime de separação convencional de bens, o cônjuge sobrevivente concorre com os descendentes do falecido. A lei afasta a concorrência apenas quanto ao regime da separação legal de bens prevista no art. 1.641 do Código Civil. Interpretação do art. 1.829, I, do Código Civil” (STJ - REsp: 1.382.170 SP 2013/0131197-7, Relator: Ministro MOURA RIBEIRO, Data de Julgamento: 22/04/2015, S2 - SEGUNDA SEÇÃO, Data de Publicação: DJe 26/05/2015). </a:t>
            </a:r>
            <a:endParaRPr lang="pt-BR" dirty="0" smtClean="0"/>
          </a:p>
          <a:p>
            <a:pPr marL="0" lvl="0" indent="0" algn="just">
              <a:spcAft>
                <a:spcPts val="1200"/>
              </a:spcAft>
              <a:buNone/>
            </a:pPr>
            <a:r>
              <a:rPr lang="pt-BR" b="1" dirty="0" smtClean="0"/>
              <a:t>A SOCIEDADE NÃO ENTENDE ESSA REGRA... ANACRÔNICA E CONFUSA!</a:t>
            </a:r>
            <a:r>
              <a:rPr lang="pt-BR" dirty="0" smtClean="0"/>
              <a:t> </a:t>
            </a:r>
          </a:p>
          <a:p>
            <a:pPr marL="0" lvl="0" indent="0" algn="l" rtl="0">
              <a:lnSpc>
                <a:spcPct val="115000"/>
              </a:lnSpc>
              <a:spcBef>
                <a:spcPts val="0"/>
              </a:spcBef>
              <a:spcAft>
                <a:spcPts val="1200"/>
              </a:spcAft>
              <a:buSzPts val="1800"/>
              <a:buNone/>
            </a:pPr>
            <a:endParaRPr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58"/>
        <p:cNvGrpSpPr/>
        <p:nvPr/>
      </p:nvGrpSpPr>
      <p:grpSpPr>
        <a:xfrm>
          <a:off x="0" y="0"/>
          <a:ext cx="0" cy="0"/>
          <a:chOff x="0" y="0"/>
          <a:chExt cx="0" cy="0"/>
        </a:xfrm>
      </p:grpSpPr>
      <p:sp>
        <p:nvSpPr>
          <p:cNvPr id="59" name="Google Shape;59;p14"/>
          <p:cNvSpPr txBox="1">
            <a:spLocks noGrp="1"/>
          </p:cNvSpPr>
          <p:nvPr>
            <p:ph type="title"/>
          </p:nvPr>
        </p:nvSpPr>
        <p:spPr>
          <a:xfrm>
            <a:off x="311700" y="1"/>
            <a:ext cx="8520600" cy="59055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990"/>
              <a:buNone/>
            </a:pPr>
            <a:r>
              <a:rPr lang="pt-BR" sz="3020" dirty="0" smtClean="0">
                <a:solidFill>
                  <a:srgbClr val="192933"/>
                </a:solidFill>
                <a:latin typeface="Noto Serif Georgian ExtraBold"/>
                <a:ea typeface="Noto Serif Georgian ExtraBold"/>
                <a:cs typeface="Noto Serif Georgian ExtraBold"/>
                <a:sym typeface="Noto Serif Georgian ExtraBold"/>
              </a:rPr>
              <a:t>Sucessão Legítima. </a:t>
            </a:r>
            <a:endParaRPr sz="3020" dirty="0">
              <a:solidFill>
                <a:srgbClr val="192933"/>
              </a:solidFill>
              <a:latin typeface="Noto Serif Georgian ExtraBold"/>
              <a:ea typeface="Noto Serif Georgian ExtraBold"/>
              <a:cs typeface="Noto Serif Georgian ExtraBold"/>
              <a:sym typeface="Noto Serif Georgian ExtraBold"/>
            </a:endParaRPr>
          </a:p>
        </p:txBody>
      </p:sp>
      <p:sp>
        <p:nvSpPr>
          <p:cNvPr id="60" name="Google Shape;60;p14"/>
          <p:cNvSpPr txBox="1">
            <a:spLocks noGrp="1"/>
          </p:cNvSpPr>
          <p:nvPr>
            <p:ph type="body" idx="1"/>
          </p:nvPr>
        </p:nvSpPr>
        <p:spPr>
          <a:xfrm>
            <a:off x="0" y="590550"/>
            <a:ext cx="9144000" cy="4552950"/>
          </a:xfrm>
          <a:prstGeom prst="rect">
            <a:avLst/>
          </a:prstGeom>
          <a:noFill/>
          <a:ln>
            <a:noFill/>
          </a:ln>
        </p:spPr>
        <p:txBody>
          <a:bodyPr spcFirstLastPara="1" wrap="square" lIns="91425" tIns="91425" rIns="91425" bIns="91425" anchor="t" anchorCtr="0">
            <a:normAutofit lnSpcReduction="10000"/>
          </a:bodyPr>
          <a:lstStyle/>
          <a:p>
            <a:pPr marL="0" lvl="0" indent="0" algn="just">
              <a:spcAft>
                <a:spcPts val="1200"/>
              </a:spcAft>
              <a:buNone/>
            </a:pPr>
            <a:r>
              <a:rPr lang="pt-BR" b="1" dirty="0" smtClean="0"/>
              <a:t>Reserva </a:t>
            </a:r>
            <a:r>
              <a:rPr lang="pt-BR" b="1" dirty="0" smtClean="0"/>
              <a:t>da quarta parte da herança</a:t>
            </a:r>
            <a:r>
              <a:rPr lang="pt-BR" dirty="0" smtClean="0"/>
              <a:t>. Em concorrência com os descendentes, o cônjuge (ou companheiro) receberá a mesma quota desses. Além disso, terá direito a 1/4 da herança se for ascendente dos herdeiros com quem concorrer (filhos comuns). Se o cônjuge concorre com filhos só do autor da herança (filhos exclusivos), não terá a reserva de 1/4.</a:t>
            </a:r>
          </a:p>
          <a:p>
            <a:pPr marL="0" lvl="0" indent="0" algn="just">
              <a:spcAft>
                <a:spcPts val="1200"/>
              </a:spcAft>
              <a:buNone/>
            </a:pPr>
            <a:r>
              <a:rPr lang="pt-BR" dirty="0" smtClean="0"/>
              <a:t> </a:t>
            </a:r>
          </a:p>
          <a:p>
            <a:pPr marL="0" lvl="0" indent="0" algn="just">
              <a:spcAft>
                <a:spcPts val="1200"/>
              </a:spcAft>
              <a:buNone/>
            </a:pPr>
            <a:r>
              <a:rPr lang="pt-BR" dirty="0" smtClean="0"/>
              <a:t>Art</a:t>
            </a:r>
            <a:r>
              <a:rPr lang="pt-BR" dirty="0" smtClean="0"/>
              <a:t>. </a:t>
            </a:r>
            <a:r>
              <a:rPr lang="pt-BR" dirty="0" smtClean="0"/>
              <a:t>1.832 do CC: </a:t>
            </a:r>
            <a:r>
              <a:rPr lang="pt-BR" dirty="0" smtClean="0"/>
              <a:t>“Em concorrência com os descendentes (art. 1.829, inciso I) caberá ao cônjuge quinhão igual ao dos que sucederem por cabeça, não podendo a sua quota ser inferior à quarta parte da herança, se for ascendente dos herdeiros com que concorrer</a:t>
            </a:r>
            <a:r>
              <a:rPr lang="pt-BR" dirty="0" smtClean="0"/>
              <a:t>.”</a:t>
            </a:r>
          </a:p>
          <a:p>
            <a:pPr marL="0" lvl="0" indent="0" algn="just">
              <a:spcAft>
                <a:spcPts val="1200"/>
              </a:spcAft>
              <a:buNone/>
            </a:pPr>
            <a:endParaRPr lang="pt-BR" dirty="0" smtClean="0"/>
          </a:p>
          <a:p>
            <a:pPr marL="0" lvl="0" indent="0" algn="just">
              <a:spcAft>
                <a:spcPts val="1200"/>
              </a:spcAft>
              <a:buNone/>
            </a:pPr>
            <a:r>
              <a:rPr lang="pt-BR" dirty="0" smtClean="0"/>
              <a:t>Como resolver a questão da </a:t>
            </a:r>
            <a:r>
              <a:rPr lang="pt-BR" i="1" dirty="0" smtClean="0"/>
              <a:t>concorrência híbrida </a:t>
            </a:r>
            <a:r>
              <a:rPr lang="pt-BR" dirty="0" smtClean="0"/>
              <a:t>(Giselda Hironaka)? </a:t>
            </a:r>
            <a:endParaRPr lang="pt-BR" dirty="0" smtClean="0"/>
          </a:p>
          <a:p>
            <a:pPr marL="0" lvl="0" indent="0" algn="l" rtl="0">
              <a:lnSpc>
                <a:spcPct val="115000"/>
              </a:lnSpc>
              <a:spcBef>
                <a:spcPts val="0"/>
              </a:spcBef>
              <a:spcAft>
                <a:spcPts val="1200"/>
              </a:spcAft>
              <a:buSzPts val="1800"/>
              <a:buNone/>
            </a:pPr>
            <a:endParaRPr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58"/>
        <p:cNvGrpSpPr/>
        <p:nvPr/>
      </p:nvGrpSpPr>
      <p:grpSpPr>
        <a:xfrm>
          <a:off x="0" y="0"/>
          <a:ext cx="0" cy="0"/>
          <a:chOff x="0" y="0"/>
          <a:chExt cx="0" cy="0"/>
        </a:xfrm>
      </p:grpSpPr>
      <p:sp>
        <p:nvSpPr>
          <p:cNvPr id="59" name="Google Shape;59;p14"/>
          <p:cNvSpPr txBox="1">
            <a:spLocks noGrp="1"/>
          </p:cNvSpPr>
          <p:nvPr>
            <p:ph type="title"/>
          </p:nvPr>
        </p:nvSpPr>
        <p:spPr>
          <a:xfrm>
            <a:off x="311700" y="1"/>
            <a:ext cx="8520600" cy="59055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990"/>
              <a:buNone/>
            </a:pPr>
            <a:r>
              <a:rPr lang="pt-BR" sz="3020" dirty="0" smtClean="0">
                <a:solidFill>
                  <a:srgbClr val="192933"/>
                </a:solidFill>
                <a:latin typeface="Noto Serif Georgian ExtraBold"/>
                <a:ea typeface="Noto Serif Georgian ExtraBold"/>
                <a:cs typeface="Noto Serif Georgian ExtraBold"/>
                <a:sym typeface="Noto Serif Georgian ExtraBold"/>
              </a:rPr>
              <a:t>Sucessão Legítima. </a:t>
            </a:r>
            <a:endParaRPr sz="3020" dirty="0">
              <a:solidFill>
                <a:srgbClr val="192933"/>
              </a:solidFill>
              <a:latin typeface="Noto Serif Georgian ExtraBold"/>
              <a:ea typeface="Noto Serif Georgian ExtraBold"/>
              <a:cs typeface="Noto Serif Georgian ExtraBold"/>
              <a:sym typeface="Noto Serif Georgian ExtraBold"/>
            </a:endParaRPr>
          </a:p>
        </p:txBody>
      </p:sp>
      <p:sp>
        <p:nvSpPr>
          <p:cNvPr id="60" name="Google Shape;60;p14"/>
          <p:cNvSpPr txBox="1">
            <a:spLocks noGrp="1"/>
          </p:cNvSpPr>
          <p:nvPr>
            <p:ph type="body" idx="1"/>
          </p:nvPr>
        </p:nvSpPr>
        <p:spPr>
          <a:xfrm>
            <a:off x="0" y="590550"/>
            <a:ext cx="9144000" cy="4552950"/>
          </a:xfrm>
          <a:prstGeom prst="rect">
            <a:avLst/>
          </a:prstGeom>
          <a:noFill/>
          <a:ln>
            <a:noFill/>
          </a:ln>
        </p:spPr>
        <p:txBody>
          <a:bodyPr spcFirstLastPara="1" wrap="square" lIns="91425" tIns="91425" rIns="91425" bIns="91425" anchor="t" anchorCtr="0">
            <a:normAutofit fontScale="92500" lnSpcReduction="10000"/>
          </a:bodyPr>
          <a:lstStyle/>
          <a:p>
            <a:pPr marL="0" lvl="0" indent="0" algn="just">
              <a:spcAft>
                <a:spcPts val="1200"/>
              </a:spcAft>
              <a:buNone/>
            </a:pPr>
            <a:r>
              <a:rPr lang="pt-BR" dirty="0" smtClean="0"/>
              <a:t>“RECURSO ESPECIAL. DIREITO CIVIL. SUCESSÃO. INVENTÁRIO. UNIÃO ESTÁVEL. CONCORRÊNCIA HÍBRIDA. FILHOS COMUNS E EXCLUSIVOS. ART.1790, INCISOS I E II, DO CC/2002. INCONSTITUCIONALIDADE DECLARADA PELO STF. APLICAÇÃO AO CÔNJUGE OU CONVIVENTE SUPÉRSTITE DO ART.1829, INCISO I, DO CC/2002. DOAÇÃO. AUSÊNCIA DE PREQUESTIONAMENTO.INEXISTÊNCIA DE RECONHECIMENTO DA VIOLAÇÃO DA METADE DISPONÍVEL. (...).</a:t>
            </a:r>
            <a:r>
              <a:rPr lang="pt-BR" b="1" dirty="0" smtClean="0"/>
              <a:t>1. Controvérsia em torno da fixação do quinhão hereditário a que faz jus a companheira, quando concorre com um filho comum e, ainda, outros seis filhos exclusivos do autor da herança</a:t>
            </a:r>
            <a:r>
              <a:rPr lang="pt-BR" dirty="0" smtClean="0"/>
              <a:t>. 2</a:t>
            </a:r>
            <a:r>
              <a:rPr lang="pt-BR" dirty="0" smtClean="0"/>
              <a:t>. O Supremo Tribunal Federal, sob a relatoria do e. Min. Luís Roberto Barroso, quando do julgamento do RE 878.694/MG, reconheceu a inconstitucionalidade do art. 1.790 do CCB tendo em vista a marcante e inconstitucional diferenciação entre os regimes sucessórios do casamento e da união estável.3. Insubsistência da discussão do quanto disposto nos incisos I e II do art. 1.790, do CCB, acerca do quinhão da convivente - se o mesmo que o dos filhos (</a:t>
            </a:r>
            <a:r>
              <a:rPr lang="pt-BR" dirty="0" err="1" smtClean="0"/>
              <a:t>desimportando</a:t>
            </a:r>
            <a:r>
              <a:rPr lang="pt-BR" dirty="0" smtClean="0"/>
              <a:t> se comuns ou exclusivos do falecido) -, pois declarado inconstitucional, reconhecendo-se a incidência do art. 1.829 do CCB” (....).</a:t>
            </a:r>
            <a:endParaRPr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58"/>
        <p:cNvGrpSpPr/>
        <p:nvPr/>
      </p:nvGrpSpPr>
      <p:grpSpPr>
        <a:xfrm>
          <a:off x="0" y="0"/>
          <a:ext cx="0" cy="0"/>
          <a:chOff x="0" y="0"/>
          <a:chExt cx="0" cy="0"/>
        </a:xfrm>
      </p:grpSpPr>
      <p:sp>
        <p:nvSpPr>
          <p:cNvPr id="59" name="Google Shape;59;p14"/>
          <p:cNvSpPr txBox="1">
            <a:spLocks noGrp="1"/>
          </p:cNvSpPr>
          <p:nvPr>
            <p:ph type="title"/>
          </p:nvPr>
        </p:nvSpPr>
        <p:spPr>
          <a:xfrm>
            <a:off x="311700" y="1"/>
            <a:ext cx="8520600" cy="438149"/>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990"/>
              <a:buNone/>
            </a:pPr>
            <a:r>
              <a:rPr lang="pt-BR" sz="3020" dirty="0" smtClean="0">
                <a:solidFill>
                  <a:srgbClr val="192933"/>
                </a:solidFill>
                <a:latin typeface="Noto Serif Georgian ExtraBold"/>
                <a:ea typeface="Noto Serif Georgian ExtraBold"/>
                <a:cs typeface="Noto Serif Georgian ExtraBold"/>
                <a:sym typeface="Noto Serif Georgian ExtraBold"/>
              </a:rPr>
              <a:t>Sucessão Legítima. </a:t>
            </a:r>
            <a:endParaRPr sz="3020" dirty="0">
              <a:solidFill>
                <a:srgbClr val="192933"/>
              </a:solidFill>
              <a:latin typeface="Noto Serif Georgian ExtraBold"/>
              <a:ea typeface="Noto Serif Georgian ExtraBold"/>
              <a:cs typeface="Noto Serif Georgian ExtraBold"/>
              <a:sym typeface="Noto Serif Georgian ExtraBold"/>
            </a:endParaRPr>
          </a:p>
        </p:txBody>
      </p:sp>
      <p:sp>
        <p:nvSpPr>
          <p:cNvPr id="60" name="Google Shape;60;p14"/>
          <p:cNvSpPr txBox="1">
            <a:spLocks noGrp="1"/>
          </p:cNvSpPr>
          <p:nvPr>
            <p:ph type="body" idx="1"/>
          </p:nvPr>
        </p:nvSpPr>
        <p:spPr>
          <a:xfrm>
            <a:off x="0" y="514350"/>
            <a:ext cx="9144000" cy="4629150"/>
          </a:xfrm>
          <a:prstGeom prst="rect">
            <a:avLst/>
          </a:prstGeom>
          <a:noFill/>
          <a:ln>
            <a:noFill/>
          </a:ln>
        </p:spPr>
        <p:txBody>
          <a:bodyPr spcFirstLastPara="1" wrap="square" lIns="91425" tIns="91425" rIns="91425" bIns="91425" anchor="t" anchorCtr="0">
            <a:noAutofit/>
          </a:bodyPr>
          <a:lstStyle/>
          <a:p>
            <a:pPr marL="0" lvl="0" indent="0" algn="just">
              <a:spcAft>
                <a:spcPts val="1200"/>
              </a:spcAft>
              <a:buNone/>
            </a:pPr>
            <a:r>
              <a:rPr lang="pt-BR" sz="1400" dirty="0" smtClean="0"/>
              <a:t>“4</a:t>
            </a:r>
            <a:r>
              <a:rPr lang="pt-BR" sz="1400" dirty="0" smtClean="0"/>
              <a:t>. ‘Nos termos do art. 1.829, I, do Código Civil de 2002, o cônjuge sobrevivente, casado no regime de comunhão parcial de bens, concorrerá com os descendentes do cônjuge falecido somente quando este tiver deixado bens particulares. A referida concorrência dar-se-á exclusivamente quanto aos bens particulares constantes do acervo hereditário do de cujus.’ (REsp 1368123/SP, Rel. Ministro SIDNEI BENETI, Rel. p/ Acórdão Ministro RAUL ARAÚJO, SEGUNDA SEÇÃO, julgado em 22/04/2015, DJe 08/06/2015) 5. Necessária aplicação do direito à espécie, pois, reconhecida a incidência do art. 1.829, I, do CCB e em face da aplicação das normas sucessórias relativas ao casamento, aplicável o art. 1.832 do CCB, cuja análise deve ser, de pronto, realizada por esta Corte Superior, notadamente em face da quota mínima estabelecida ao final do referido dispositivo em favor do cônjuge (e agora companheiro), de 1/4 da herança, quando concorre com seus descendentes. 6. A interpretação mais razoável do enunciado normativo do art. 1.832 do Código Civil é a de que a reserva de 1/4 da herança restringe-se à hipótese em que o cônjuge ou companheiro concorrem com os descendentes comuns. Enunciado 527 da Jornada de Direito Civil. 7. A interpretação restritiva dessa disposição legal assegura a igualdade entre os filhos, que dimana do Código Civil (art. 1.834 do CCB) e da própria Constituição Federal (art. 227, §6º, da CF), bem como o direito dos descendentes exclusivos não verem seu patrimônio injustificadamente reduzido mediante interpretação extensiva de norma. 8. Não haverá falar em reserva quando a concorrência se estabelece entre o cônjuge/companheiro e os descendentes apenas do autor da herança ou, ainda, na hipótese de concorrência híbrida, ou seja, quando concorrem descendentes comuns e exclusivos do falecido. (REsp 1617650/RS, Rel. Ministro PAULO DE TARSO SANSEVERINO, TERCEIRA TURMA, julgado em 11/06/2019, DJe 01/07/2019). </a:t>
            </a:r>
            <a:endParaRPr lang="pt-BR" sz="1400" dirty="0" smtClean="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58"/>
        <p:cNvGrpSpPr/>
        <p:nvPr/>
      </p:nvGrpSpPr>
      <p:grpSpPr>
        <a:xfrm>
          <a:off x="0" y="0"/>
          <a:ext cx="0" cy="0"/>
          <a:chOff x="0" y="0"/>
          <a:chExt cx="0" cy="0"/>
        </a:xfrm>
      </p:grpSpPr>
      <p:sp>
        <p:nvSpPr>
          <p:cNvPr id="59" name="Google Shape;59;p14"/>
          <p:cNvSpPr txBox="1">
            <a:spLocks noGrp="1"/>
          </p:cNvSpPr>
          <p:nvPr>
            <p:ph type="title"/>
          </p:nvPr>
        </p:nvSpPr>
        <p:spPr>
          <a:xfrm>
            <a:off x="311700" y="1"/>
            <a:ext cx="8520600" cy="59055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990"/>
              <a:buNone/>
            </a:pPr>
            <a:r>
              <a:rPr lang="pt-BR" sz="3020" dirty="0" smtClean="0">
                <a:solidFill>
                  <a:srgbClr val="192933"/>
                </a:solidFill>
                <a:latin typeface="Noto Serif Georgian ExtraBold"/>
                <a:ea typeface="Noto Serif Georgian ExtraBold"/>
                <a:cs typeface="Noto Serif Georgian ExtraBold"/>
                <a:sym typeface="Noto Serif Georgian ExtraBold"/>
              </a:rPr>
              <a:t>Sucessão Legítima. </a:t>
            </a:r>
            <a:endParaRPr sz="3020" dirty="0">
              <a:solidFill>
                <a:srgbClr val="192933"/>
              </a:solidFill>
              <a:latin typeface="Noto Serif Georgian ExtraBold"/>
              <a:ea typeface="Noto Serif Georgian ExtraBold"/>
              <a:cs typeface="Noto Serif Georgian ExtraBold"/>
              <a:sym typeface="Noto Serif Georgian ExtraBold"/>
            </a:endParaRPr>
          </a:p>
        </p:txBody>
      </p:sp>
      <p:sp>
        <p:nvSpPr>
          <p:cNvPr id="60" name="Google Shape;60;p14"/>
          <p:cNvSpPr txBox="1">
            <a:spLocks noGrp="1"/>
          </p:cNvSpPr>
          <p:nvPr>
            <p:ph type="body" idx="1"/>
          </p:nvPr>
        </p:nvSpPr>
        <p:spPr>
          <a:xfrm>
            <a:off x="0" y="590550"/>
            <a:ext cx="9144000" cy="4343400"/>
          </a:xfrm>
          <a:prstGeom prst="rect">
            <a:avLst/>
          </a:prstGeom>
          <a:noFill/>
          <a:ln>
            <a:noFill/>
          </a:ln>
        </p:spPr>
        <p:txBody>
          <a:bodyPr spcFirstLastPara="1" wrap="square" lIns="91425" tIns="91425" rIns="91425" bIns="91425" anchor="t" anchorCtr="0">
            <a:normAutofit lnSpcReduction="10000"/>
          </a:bodyPr>
          <a:lstStyle/>
          <a:p>
            <a:pPr marL="0" lvl="0" indent="0" algn="just">
              <a:spcAft>
                <a:spcPts val="1200"/>
              </a:spcAft>
              <a:buNone/>
            </a:pPr>
            <a:r>
              <a:rPr lang="pt-BR" dirty="0" smtClean="0"/>
              <a:t>Em resumo, a concorrência sucessória: </a:t>
            </a:r>
          </a:p>
          <a:p>
            <a:pPr marL="342900" lvl="0" algn="just">
              <a:spcAft>
                <a:spcPts val="1200"/>
              </a:spcAft>
              <a:buAutoNum type="arabicPeriod"/>
            </a:pPr>
            <a:r>
              <a:rPr lang="pt-BR" dirty="0" smtClean="0"/>
              <a:t>É confusa e anacrônica. </a:t>
            </a:r>
          </a:p>
          <a:p>
            <a:pPr marL="342900" lvl="0" algn="just">
              <a:spcAft>
                <a:spcPts val="1200"/>
              </a:spcAft>
              <a:buAutoNum type="arabicPeriod"/>
            </a:pPr>
            <a:r>
              <a:rPr lang="pt-BR" dirty="0" smtClean="0"/>
              <a:t>Não é compreendida pela sociedade. </a:t>
            </a:r>
          </a:p>
          <a:p>
            <a:pPr marL="342900" lvl="0" algn="just">
              <a:spcAft>
                <a:spcPts val="1200"/>
              </a:spcAft>
              <a:buAutoNum type="arabicPeriod"/>
            </a:pPr>
            <a:r>
              <a:rPr lang="pt-BR" dirty="0" smtClean="0"/>
              <a:t>É insegura. </a:t>
            </a:r>
          </a:p>
          <a:p>
            <a:pPr marL="342900" lvl="0" algn="just">
              <a:spcAft>
                <a:spcPts val="1200"/>
              </a:spcAft>
              <a:buAutoNum type="arabicPeriod"/>
            </a:pPr>
            <a:r>
              <a:rPr lang="pt-BR" dirty="0" smtClean="0"/>
              <a:t>É injusta, pelo fundamento do Direito das Sucessões, que é </a:t>
            </a:r>
            <a:r>
              <a:rPr lang="pt-BR" b="1" u="sng" dirty="0" smtClean="0"/>
              <a:t>continuidade</a:t>
            </a:r>
            <a:r>
              <a:rPr lang="pt-BR" dirty="0" smtClean="0"/>
              <a:t>. </a:t>
            </a:r>
          </a:p>
          <a:p>
            <a:pPr marL="342900" lvl="0" algn="just">
              <a:spcAft>
                <a:spcPts val="1200"/>
              </a:spcAft>
              <a:buAutoNum type="arabicPeriod"/>
            </a:pPr>
            <a:r>
              <a:rPr lang="pt-BR" dirty="0" smtClean="0"/>
              <a:t>Cria uma situação de instabilidade. </a:t>
            </a:r>
          </a:p>
          <a:p>
            <a:pPr marL="342900" lvl="0" algn="just">
              <a:spcAft>
                <a:spcPts val="1200"/>
              </a:spcAft>
              <a:buAutoNum type="arabicPeriod"/>
            </a:pPr>
            <a:r>
              <a:rPr lang="pt-BR" dirty="0" smtClean="0"/>
              <a:t>Acirra o debate. </a:t>
            </a:r>
          </a:p>
          <a:p>
            <a:pPr marL="342900" lvl="0" algn="just">
              <a:spcAft>
                <a:spcPts val="1200"/>
              </a:spcAft>
              <a:buAutoNum type="arabicPeriod"/>
            </a:pPr>
            <a:r>
              <a:rPr lang="pt-BR" dirty="0" smtClean="0"/>
              <a:t>Gera perdas patrimoniais. </a:t>
            </a:r>
          </a:p>
          <a:p>
            <a:pPr marL="342900" lvl="0" algn="just">
              <a:spcAft>
                <a:spcPts val="1200"/>
              </a:spcAft>
              <a:buAutoNum type="arabicPeriod"/>
            </a:pPr>
            <a:r>
              <a:rPr lang="pt-BR" dirty="0" smtClean="0"/>
              <a:t>Afasta-se das soluções consensuais e extrajudiciais. </a:t>
            </a:r>
          </a:p>
          <a:p>
            <a:pPr marL="342900" lvl="0" algn="just">
              <a:spcAft>
                <a:spcPts val="1200"/>
              </a:spcAft>
              <a:buAutoNum type="arabicPeriod"/>
            </a:pPr>
            <a:endParaRPr lang="pt-BR" dirty="0" smtClean="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58"/>
        <p:cNvGrpSpPr/>
        <p:nvPr/>
      </p:nvGrpSpPr>
      <p:grpSpPr>
        <a:xfrm>
          <a:off x="0" y="0"/>
          <a:ext cx="0" cy="0"/>
          <a:chOff x="0" y="0"/>
          <a:chExt cx="0" cy="0"/>
        </a:xfrm>
      </p:grpSpPr>
      <p:sp>
        <p:nvSpPr>
          <p:cNvPr id="59" name="Google Shape;59;p14"/>
          <p:cNvSpPr txBox="1">
            <a:spLocks noGrp="1"/>
          </p:cNvSpPr>
          <p:nvPr>
            <p:ph type="title"/>
          </p:nvPr>
        </p:nvSpPr>
        <p:spPr>
          <a:xfrm>
            <a:off x="311700" y="1"/>
            <a:ext cx="8520600" cy="59055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990"/>
              <a:buNone/>
            </a:pPr>
            <a:r>
              <a:rPr lang="pt-BR" sz="3020" dirty="0" smtClean="0">
                <a:solidFill>
                  <a:srgbClr val="192933"/>
                </a:solidFill>
                <a:latin typeface="Noto Serif Georgian ExtraBold"/>
                <a:ea typeface="Noto Serif Georgian ExtraBold"/>
                <a:cs typeface="Noto Serif Georgian ExtraBold"/>
                <a:sym typeface="Noto Serif Georgian ExtraBold"/>
              </a:rPr>
              <a:t>Sucessão Legítima. </a:t>
            </a:r>
            <a:endParaRPr sz="3020" dirty="0">
              <a:solidFill>
                <a:srgbClr val="192933"/>
              </a:solidFill>
              <a:latin typeface="Noto Serif Georgian ExtraBold"/>
              <a:ea typeface="Noto Serif Georgian ExtraBold"/>
              <a:cs typeface="Noto Serif Georgian ExtraBold"/>
              <a:sym typeface="Noto Serif Georgian ExtraBold"/>
            </a:endParaRPr>
          </a:p>
        </p:txBody>
      </p:sp>
      <p:sp>
        <p:nvSpPr>
          <p:cNvPr id="60" name="Google Shape;60;p14"/>
          <p:cNvSpPr txBox="1">
            <a:spLocks noGrp="1"/>
          </p:cNvSpPr>
          <p:nvPr>
            <p:ph type="body" idx="1"/>
          </p:nvPr>
        </p:nvSpPr>
        <p:spPr>
          <a:xfrm>
            <a:off x="0" y="590550"/>
            <a:ext cx="9144000" cy="4343400"/>
          </a:xfrm>
          <a:prstGeom prst="rect">
            <a:avLst/>
          </a:prstGeom>
          <a:noFill/>
          <a:ln>
            <a:noFill/>
          </a:ln>
        </p:spPr>
        <p:txBody>
          <a:bodyPr spcFirstLastPara="1" wrap="square" lIns="91425" tIns="91425" rIns="91425" bIns="91425" anchor="t" anchorCtr="0">
            <a:normAutofit fontScale="92500" lnSpcReduction="10000"/>
          </a:bodyPr>
          <a:lstStyle/>
          <a:p>
            <a:pPr marL="0" lvl="0" indent="0" algn="just">
              <a:spcAft>
                <a:spcPts val="1200"/>
              </a:spcAft>
              <a:buNone/>
            </a:pPr>
            <a:r>
              <a:rPr lang="pt-BR" dirty="0" smtClean="0"/>
              <a:t>Soluções da Comissão de Juristas. </a:t>
            </a:r>
          </a:p>
          <a:p>
            <a:pPr marL="342900" lvl="0" algn="just">
              <a:spcAft>
                <a:spcPts val="1200"/>
              </a:spcAft>
              <a:buAutoNum type="arabicPeriod"/>
            </a:pPr>
            <a:r>
              <a:rPr lang="pt-BR" dirty="0" smtClean="0"/>
              <a:t>Acabar com a concorrência do cônjuge e do convivente com descendentes e ascendentes. </a:t>
            </a:r>
          </a:p>
          <a:p>
            <a:pPr marL="342900" lvl="0" algn="just">
              <a:spcAft>
                <a:spcPts val="1200"/>
              </a:spcAft>
              <a:buAutoNum type="arabicPeriod"/>
            </a:pPr>
            <a:r>
              <a:rPr lang="pt-BR" dirty="0" smtClean="0"/>
              <a:t>Retirar o cônjuge do rol dos herdeiros necessários (art. 1.845 do CC). </a:t>
            </a:r>
          </a:p>
          <a:p>
            <a:pPr marL="342900" lvl="0" algn="just">
              <a:spcAft>
                <a:spcPts val="1200"/>
              </a:spcAft>
              <a:buAutoNum type="arabicPeriod"/>
            </a:pPr>
            <a:r>
              <a:rPr lang="pt-BR" dirty="0" smtClean="0"/>
              <a:t>Aumentar a meação na comunhão universal (art. 1.660). </a:t>
            </a:r>
          </a:p>
          <a:p>
            <a:pPr marL="342900" lvl="0" algn="just">
              <a:spcAft>
                <a:spcPts val="1200"/>
              </a:spcAft>
              <a:buAutoNum type="arabicPeriod"/>
            </a:pPr>
            <a:r>
              <a:rPr lang="pt-BR" dirty="0" smtClean="0"/>
              <a:t>Divisão de bens e compensação financeira na separação convencional (art. 1.688). </a:t>
            </a:r>
          </a:p>
          <a:p>
            <a:pPr marL="342900" lvl="0" algn="just">
              <a:spcAft>
                <a:spcPts val="1200"/>
              </a:spcAft>
              <a:buAutoNum type="arabicPeriod"/>
            </a:pPr>
            <a:r>
              <a:rPr lang="pt-BR" dirty="0" smtClean="0"/>
              <a:t>Simplificar a sucessão legítima, voltando ao sistema do CC/1916 (art. 1.829). </a:t>
            </a:r>
          </a:p>
          <a:p>
            <a:pPr marL="342900" lvl="0" algn="just">
              <a:spcAft>
                <a:spcPts val="1200"/>
              </a:spcAft>
              <a:buAutoNum type="arabicPeriod"/>
            </a:pPr>
            <a:r>
              <a:rPr lang="pt-BR" dirty="0" smtClean="0"/>
              <a:t>Manter o direito real de habitação (art. 1.831), mas criar exceções. </a:t>
            </a:r>
          </a:p>
          <a:p>
            <a:pPr marL="342900" lvl="0" algn="just">
              <a:spcAft>
                <a:spcPts val="1200"/>
              </a:spcAft>
              <a:buAutoNum type="arabicPeriod"/>
            </a:pPr>
            <a:r>
              <a:rPr lang="pt-BR" dirty="0" smtClean="0"/>
              <a:t>Regrar o usufruto sem limites, para quem necessitar (art. 1.850). </a:t>
            </a:r>
          </a:p>
          <a:p>
            <a:pPr marL="342900" lvl="0" algn="just">
              <a:spcAft>
                <a:spcPts val="1200"/>
              </a:spcAft>
              <a:buAutoNum type="arabicPeriod"/>
            </a:pPr>
            <a:r>
              <a:rPr lang="pt-BR" dirty="0" smtClean="0"/>
              <a:t>Consagrar uma antecipação de bens da herança (art. 1.832). </a:t>
            </a:r>
            <a:endParaRPr lang="pt-BR" dirty="0" smtClean="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58"/>
        <p:cNvGrpSpPr/>
        <p:nvPr/>
      </p:nvGrpSpPr>
      <p:grpSpPr>
        <a:xfrm>
          <a:off x="0" y="0"/>
          <a:ext cx="0" cy="0"/>
          <a:chOff x="0" y="0"/>
          <a:chExt cx="0" cy="0"/>
        </a:xfrm>
      </p:grpSpPr>
      <p:sp>
        <p:nvSpPr>
          <p:cNvPr id="59" name="Google Shape;59;p14"/>
          <p:cNvSpPr txBox="1">
            <a:spLocks noGrp="1"/>
          </p:cNvSpPr>
          <p:nvPr>
            <p:ph type="title"/>
          </p:nvPr>
        </p:nvSpPr>
        <p:spPr>
          <a:xfrm>
            <a:off x="311700" y="1"/>
            <a:ext cx="8520600" cy="59055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990"/>
              <a:buNone/>
            </a:pPr>
            <a:r>
              <a:rPr lang="pt-BR" sz="3020" dirty="0" smtClean="0">
                <a:solidFill>
                  <a:srgbClr val="192933"/>
                </a:solidFill>
                <a:latin typeface="Noto Serif Georgian ExtraBold"/>
                <a:ea typeface="Noto Serif Georgian ExtraBold"/>
                <a:cs typeface="Noto Serif Georgian ExtraBold"/>
                <a:sym typeface="Noto Serif Georgian ExtraBold"/>
              </a:rPr>
              <a:t>Sucessão Legítima. </a:t>
            </a:r>
            <a:endParaRPr sz="3020" dirty="0">
              <a:solidFill>
                <a:srgbClr val="192933"/>
              </a:solidFill>
              <a:latin typeface="Noto Serif Georgian ExtraBold"/>
              <a:ea typeface="Noto Serif Georgian ExtraBold"/>
              <a:cs typeface="Noto Serif Georgian ExtraBold"/>
              <a:sym typeface="Noto Serif Georgian ExtraBold"/>
            </a:endParaRPr>
          </a:p>
        </p:txBody>
      </p:sp>
      <p:sp>
        <p:nvSpPr>
          <p:cNvPr id="60" name="Google Shape;60;p14"/>
          <p:cNvSpPr txBox="1">
            <a:spLocks noGrp="1"/>
          </p:cNvSpPr>
          <p:nvPr>
            <p:ph type="body" idx="1"/>
          </p:nvPr>
        </p:nvSpPr>
        <p:spPr>
          <a:xfrm>
            <a:off x="0" y="590550"/>
            <a:ext cx="9144000" cy="4343400"/>
          </a:xfrm>
          <a:prstGeom prst="rect">
            <a:avLst/>
          </a:prstGeom>
          <a:noFill/>
          <a:ln>
            <a:noFill/>
          </a:ln>
        </p:spPr>
        <p:txBody>
          <a:bodyPr spcFirstLastPara="1" wrap="square" lIns="91425" tIns="91425" rIns="91425" bIns="91425" anchor="t" anchorCtr="0">
            <a:noAutofit/>
          </a:bodyPr>
          <a:lstStyle/>
          <a:p>
            <a:pPr marL="0" lvl="0" indent="0" algn="just">
              <a:spcAft>
                <a:spcPts val="1200"/>
              </a:spcAft>
              <a:buNone/>
            </a:pPr>
            <a:r>
              <a:rPr lang="pt-BR" sz="1900" dirty="0" smtClean="0"/>
              <a:t>“Art. 1.660. </a:t>
            </a:r>
            <a:r>
              <a:rPr lang="pt-BR" sz="1900" dirty="0" smtClean="0"/>
              <a:t> (..). </a:t>
            </a:r>
          </a:p>
          <a:p>
            <a:pPr marL="0" lvl="0" indent="0" algn="just">
              <a:spcAft>
                <a:spcPts val="1200"/>
              </a:spcAft>
              <a:buNone/>
            </a:pPr>
            <a:r>
              <a:rPr lang="pt-BR" sz="1900" dirty="0" smtClean="0"/>
              <a:t>I </a:t>
            </a:r>
            <a:r>
              <a:rPr lang="pt-BR" sz="1900" dirty="0" smtClean="0"/>
              <a:t>- os bens adquiridos por título oneroso na constância do casamento ou da união estável, ainda que só em nome de um dos cônjuges ou conviventes;</a:t>
            </a:r>
          </a:p>
          <a:p>
            <a:pPr marL="0" lvl="0" indent="0" algn="just">
              <a:spcAft>
                <a:spcPts val="1200"/>
              </a:spcAft>
              <a:buNone/>
            </a:pPr>
            <a:r>
              <a:rPr lang="pt-BR" sz="1900" dirty="0" smtClean="0"/>
              <a:t>III </a:t>
            </a:r>
            <a:r>
              <a:rPr lang="pt-BR" sz="1900" dirty="0" smtClean="0"/>
              <a:t>- os bens adquiridos por doação, herança ou legado, em favor de ambos os cônjuges ou conviventes;</a:t>
            </a:r>
          </a:p>
          <a:p>
            <a:pPr marL="0" lvl="0" indent="0" algn="just">
              <a:spcAft>
                <a:spcPts val="1200"/>
              </a:spcAft>
              <a:buNone/>
            </a:pPr>
            <a:r>
              <a:rPr lang="pt-BR" sz="1900" dirty="0" smtClean="0"/>
              <a:t>IV - as benfeitorias em bens particulares de cada cônjuge ou convivente, entendendo-se como valor a ser partilhado, sempre que possível, o da valorização do bem em razão das benfeitorias realizadas;</a:t>
            </a:r>
          </a:p>
          <a:p>
            <a:pPr marL="0" lvl="0" indent="0" algn="just">
              <a:spcAft>
                <a:spcPts val="1200"/>
              </a:spcAft>
              <a:buNone/>
            </a:pPr>
            <a:r>
              <a:rPr lang="pt-BR" sz="1900" dirty="0" smtClean="0"/>
              <a:t>V - os frutos dos bens comuns, ou dos particulares de cada cônjuge ou convivente, percebidos na constância do casamento ou da união estável ou pendentes ao tempo de cessar a comunhão</a:t>
            </a:r>
            <a:r>
              <a:rPr lang="pt-BR" sz="1900" dirty="0" smtClean="0"/>
              <a:t>;</a:t>
            </a:r>
            <a:endParaRPr lang="pt-BR" sz="1900" dirty="0" smtClean="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58"/>
        <p:cNvGrpSpPr/>
        <p:nvPr/>
      </p:nvGrpSpPr>
      <p:grpSpPr>
        <a:xfrm>
          <a:off x="0" y="0"/>
          <a:ext cx="0" cy="0"/>
          <a:chOff x="0" y="0"/>
          <a:chExt cx="0" cy="0"/>
        </a:xfrm>
      </p:grpSpPr>
      <p:sp>
        <p:nvSpPr>
          <p:cNvPr id="59" name="Google Shape;59;p14"/>
          <p:cNvSpPr txBox="1">
            <a:spLocks noGrp="1"/>
          </p:cNvSpPr>
          <p:nvPr>
            <p:ph type="title"/>
          </p:nvPr>
        </p:nvSpPr>
        <p:spPr>
          <a:xfrm>
            <a:off x="311700" y="1"/>
            <a:ext cx="8520600" cy="59055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990"/>
              <a:buNone/>
            </a:pPr>
            <a:r>
              <a:rPr lang="pt-BR" sz="3020" dirty="0" smtClean="0">
                <a:solidFill>
                  <a:srgbClr val="192933"/>
                </a:solidFill>
                <a:latin typeface="Noto Serif Georgian ExtraBold"/>
                <a:ea typeface="Noto Serif Georgian ExtraBold"/>
                <a:cs typeface="Noto Serif Georgian ExtraBold"/>
                <a:sym typeface="Noto Serif Georgian ExtraBold"/>
              </a:rPr>
              <a:t>Sucessão Legítima. </a:t>
            </a:r>
            <a:endParaRPr sz="3020" dirty="0">
              <a:solidFill>
                <a:srgbClr val="192933"/>
              </a:solidFill>
              <a:latin typeface="Noto Serif Georgian ExtraBold"/>
              <a:ea typeface="Noto Serif Georgian ExtraBold"/>
              <a:cs typeface="Noto Serif Georgian ExtraBold"/>
              <a:sym typeface="Noto Serif Georgian ExtraBold"/>
            </a:endParaRPr>
          </a:p>
        </p:txBody>
      </p:sp>
      <p:sp>
        <p:nvSpPr>
          <p:cNvPr id="60" name="Google Shape;60;p14"/>
          <p:cNvSpPr txBox="1">
            <a:spLocks noGrp="1"/>
          </p:cNvSpPr>
          <p:nvPr>
            <p:ph type="body" idx="1"/>
          </p:nvPr>
        </p:nvSpPr>
        <p:spPr>
          <a:xfrm>
            <a:off x="0" y="590550"/>
            <a:ext cx="9144000" cy="4343400"/>
          </a:xfrm>
          <a:prstGeom prst="rect">
            <a:avLst/>
          </a:prstGeom>
          <a:noFill/>
          <a:ln>
            <a:noFill/>
          </a:ln>
        </p:spPr>
        <p:txBody>
          <a:bodyPr spcFirstLastPara="1" wrap="square" lIns="91425" tIns="91425" rIns="91425" bIns="91425" anchor="t" anchorCtr="0">
            <a:noAutofit/>
          </a:bodyPr>
          <a:lstStyle/>
          <a:p>
            <a:pPr marL="0" lvl="0" indent="0" algn="just">
              <a:spcAft>
                <a:spcPts val="1200"/>
              </a:spcAft>
              <a:buNone/>
            </a:pPr>
            <a:r>
              <a:rPr lang="pt-BR" sz="1700" dirty="0" smtClean="0"/>
              <a:t>“VI - as remunerações, salários, pensões, dividendos, fundo de garantia por tempo de serviço, previdências privadas abertas ou outra classe de recebimentos ou indenizações que ambos os cônjuges ou conviventes obtenham durante o casamento ou união estável, como provento do trabalho ou de aposentadoria;</a:t>
            </a:r>
          </a:p>
          <a:p>
            <a:pPr marL="0" lvl="0" indent="0" algn="just">
              <a:spcAft>
                <a:spcPts val="1200"/>
              </a:spcAft>
              <a:buNone/>
            </a:pPr>
            <a:r>
              <a:rPr lang="pt-BR" sz="1700" dirty="0" smtClean="0"/>
              <a:t>VII - os direitos patrimoniais sobre as quotas ou ações societárias adquiridas na constância do casamento ou da união estável;</a:t>
            </a:r>
          </a:p>
          <a:p>
            <a:pPr marL="0" lvl="0" indent="0" algn="just">
              <a:spcAft>
                <a:spcPts val="1200"/>
              </a:spcAft>
              <a:buNone/>
            </a:pPr>
            <a:r>
              <a:rPr lang="pt-BR" sz="1700" dirty="0" smtClean="0"/>
              <a:t>VIII - a valorização das quotas ou das participações societárias ocorrida na constância do casamento ou da união estável, ainda que a aquisição das quotas ou das ações tenha ocorrido anteriormente ao início da convivência do casal, até a data da separação de fato;</a:t>
            </a:r>
          </a:p>
          <a:p>
            <a:pPr marL="0" lvl="0" indent="0" algn="just">
              <a:spcAft>
                <a:spcPts val="1200"/>
              </a:spcAft>
              <a:buNone/>
            </a:pPr>
            <a:r>
              <a:rPr lang="pt-BR" sz="1700" dirty="0" smtClean="0"/>
              <a:t>IX - a valorização das quotas sociais ou ações societárias decorrentes dos lucros reinvestidos na sociedade na vigência do casamento ou união estável do sócio, ainda que a sua constituição seja anterior à convivência do casal, até a data da separação de fato.”</a:t>
            </a:r>
            <a:endParaRPr lang="pt-BR" sz="1700" dirty="0" smtClean="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58"/>
        <p:cNvGrpSpPr/>
        <p:nvPr/>
      </p:nvGrpSpPr>
      <p:grpSpPr>
        <a:xfrm>
          <a:off x="0" y="0"/>
          <a:ext cx="0" cy="0"/>
          <a:chOff x="0" y="0"/>
          <a:chExt cx="0" cy="0"/>
        </a:xfrm>
      </p:grpSpPr>
      <p:sp>
        <p:nvSpPr>
          <p:cNvPr id="59" name="Google Shape;59;p14"/>
          <p:cNvSpPr txBox="1">
            <a:spLocks noGrp="1"/>
          </p:cNvSpPr>
          <p:nvPr>
            <p:ph type="title"/>
          </p:nvPr>
        </p:nvSpPr>
        <p:spPr>
          <a:xfrm>
            <a:off x="311700" y="1"/>
            <a:ext cx="8520600" cy="59055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990"/>
              <a:buNone/>
            </a:pPr>
            <a:r>
              <a:rPr lang="pt-BR" sz="3020" dirty="0" smtClean="0">
                <a:solidFill>
                  <a:srgbClr val="192933"/>
                </a:solidFill>
                <a:latin typeface="Noto Serif Georgian ExtraBold"/>
                <a:ea typeface="Noto Serif Georgian ExtraBold"/>
                <a:cs typeface="Noto Serif Georgian ExtraBold"/>
                <a:sym typeface="Noto Serif Georgian ExtraBold"/>
              </a:rPr>
              <a:t>Sucessão Legítima. </a:t>
            </a:r>
            <a:endParaRPr sz="3020" dirty="0">
              <a:solidFill>
                <a:srgbClr val="192933"/>
              </a:solidFill>
              <a:latin typeface="Noto Serif Georgian ExtraBold"/>
              <a:ea typeface="Noto Serif Georgian ExtraBold"/>
              <a:cs typeface="Noto Serif Georgian ExtraBold"/>
              <a:sym typeface="Noto Serif Georgian ExtraBold"/>
            </a:endParaRPr>
          </a:p>
        </p:txBody>
      </p:sp>
      <p:sp>
        <p:nvSpPr>
          <p:cNvPr id="60" name="Google Shape;60;p14"/>
          <p:cNvSpPr txBox="1">
            <a:spLocks noGrp="1"/>
          </p:cNvSpPr>
          <p:nvPr>
            <p:ph type="body" idx="1"/>
          </p:nvPr>
        </p:nvSpPr>
        <p:spPr>
          <a:xfrm>
            <a:off x="0" y="590550"/>
            <a:ext cx="9144000" cy="4343400"/>
          </a:xfrm>
          <a:prstGeom prst="rect">
            <a:avLst/>
          </a:prstGeom>
          <a:noFill/>
          <a:ln>
            <a:noFill/>
          </a:ln>
        </p:spPr>
        <p:txBody>
          <a:bodyPr spcFirstLastPara="1" wrap="square" lIns="91425" tIns="91425" rIns="91425" bIns="91425" anchor="t" anchorCtr="0">
            <a:noAutofit/>
          </a:bodyPr>
          <a:lstStyle/>
          <a:p>
            <a:pPr marL="0" lvl="0" indent="0" algn="just">
              <a:spcAft>
                <a:spcPts val="1200"/>
              </a:spcAft>
              <a:buNone/>
            </a:pPr>
            <a:r>
              <a:rPr lang="pt-BR" sz="2000" dirty="0" smtClean="0"/>
              <a:t>“Art</a:t>
            </a:r>
            <a:r>
              <a:rPr lang="pt-BR" sz="2000" dirty="0" smtClean="0"/>
              <a:t>. 1.688. Ambos os cônjuges ou conviventes são obrigados a contribuir para as despesas do casal na proporção dos rendimentos de seu trabalho e de seus bens, salvo estipulado em contrário no pacto antenupcial, ou em escritura pública de união estável.</a:t>
            </a:r>
          </a:p>
          <a:p>
            <a:pPr marL="0" lvl="0" indent="0" algn="just">
              <a:spcAft>
                <a:spcPts val="1200"/>
              </a:spcAft>
              <a:buNone/>
            </a:pPr>
            <a:r>
              <a:rPr lang="pt-BR" sz="2000" dirty="0" smtClean="0"/>
              <a:t>§ 1º No regime da separação, admite-se a divisão de bens havidos por ambos os cônjuges ou conviventes com a contribuição econômica direta de ambos, respeitada a sua proporcionalidade.</a:t>
            </a:r>
          </a:p>
          <a:p>
            <a:pPr marL="0" lvl="0" indent="0" algn="just">
              <a:spcAft>
                <a:spcPts val="1200"/>
              </a:spcAft>
              <a:buNone/>
            </a:pPr>
            <a:r>
              <a:rPr lang="pt-BR" sz="2000" dirty="0" smtClean="0"/>
              <a:t>§ 2º O trabalho realizado na residência da família e os cuidados com a prole, quando houver, darão direito a obter uma compensação que o juiz fixará, na falta de acordo, ao tempo da extinção da entidade familiar.”</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58"/>
        <p:cNvGrpSpPr/>
        <p:nvPr/>
      </p:nvGrpSpPr>
      <p:grpSpPr>
        <a:xfrm>
          <a:off x="0" y="0"/>
          <a:ext cx="0" cy="0"/>
          <a:chOff x="0" y="0"/>
          <a:chExt cx="0" cy="0"/>
        </a:xfrm>
      </p:grpSpPr>
      <p:sp>
        <p:nvSpPr>
          <p:cNvPr id="59" name="Google Shape;59;p14"/>
          <p:cNvSpPr txBox="1">
            <a:spLocks noGrp="1"/>
          </p:cNvSpPr>
          <p:nvPr>
            <p:ph type="title"/>
          </p:nvPr>
        </p:nvSpPr>
        <p:spPr>
          <a:xfrm>
            <a:off x="311700" y="1"/>
            <a:ext cx="8520600" cy="59055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990"/>
              <a:buNone/>
            </a:pPr>
            <a:r>
              <a:rPr lang="pt-BR" sz="3020" dirty="0" smtClean="0">
                <a:solidFill>
                  <a:srgbClr val="192933"/>
                </a:solidFill>
                <a:latin typeface="Noto Serif Georgian ExtraBold"/>
                <a:ea typeface="Noto Serif Georgian ExtraBold"/>
                <a:cs typeface="Noto Serif Georgian ExtraBold"/>
                <a:sym typeface="Noto Serif Georgian ExtraBold"/>
              </a:rPr>
              <a:t>Sucessão Legítima. </a:t>
            </a:r>
            <a:endParaRPr sz="3020" dirty="0">
              <a:solidFill>
                <a:srgbClr val="192933"/>
              </a:solidFill>
              <a:latin typeface="Noto Serif Georgian ExtraBold"/>
              <a:ea typeface="Noto Serif Georgian ExtraBold"/>
              <a:cs typeface="Noto Serif Georgian ExtraBold"/>
              <a:sym typeface="Noto Serif Georgian ExtraBold"/>
            </a:endParaRPr>
          </a:p>
        </p:txBody>
      </p:sp>
      <p:sp>
        <p:nvSpPr>
          <p:cNvPr id="60" name="Google Shape;60;p14"/>
          <p:cNvSpPr txBox="1">
            <a:spLocks noGrp="1"/>
          </p:cNvSpPr>
          <p:nvPr>
            <p:ph type="body" idx="1"/>
          </p:nvPr>
        </p:nvSpPr>
        <p:spPr>
          <a:xfrm>
            <a:off x="0" y="590550"/>
            <a:ext cx="9144000" cy="4343400"/>
          </a:xfrm>
          <a:prstGeom prst="rect">
            <a:avLst/>
          </a:prstGeom>
          <a:noFill/>
          <a:ln>
            <a:noFill/>
          </a:ln>
        </p:spPr>
        <p:txBody>
          <a:bodyPr spcFirstLastPara="1" wrap="square" lIns="91425" tIns="91425" rIns="91425" bIns="91425" anchor="t" anchorCtr="0">
            <a:noAutofit/>
          </a:bodyPr>
          <a:lstStyle/>
          <a:p>
            <a:pPr marL="0" lvl="0" indent="0" algn="just">
              <a:spcAft>
                <a:spcPts val="1200"/>
              </a:spcAft>
              <a:buNone/>
            </a:pPr>
            <a:r>
              <a:rPr lang="pt-BR" sz="2000" dirty="0" smtClean="0"/>
              <a:t>“Art. 1.829. A sucessão legítima defere-se na ordem seguinte:</a:t>
            </a:r>
          </a:p>
          <a:p>
            <a:pPr marL="0" lvl="0" indent="0" algn="just">
              <a:spcAft>
                <a:spcPts val="1200"/>
              </a:spcAft>
              <a:buNone/>
            </a:pPr>
            <a:r>
              <a:rPr lang="pt-BR" sz="2000" dirty="0" smtClean="0"/>
              <a:t>I - aos descendentes;</a:t>
            </a:r>
          </a:p>
          <a:p>
            <a:pPr marL="0" lvl="0" indent="0" algn="just">
              <a:spcAft>
                <a:spcPts val="1200"/>
              </a:spcAft>
              <a:buNone/>
            </a:pPr>
            <a:r>
              <a:rPr lang="pt-BR" sz="2000" dirty="0" smtClean="0"/>
              <a:t>II - aos ascendentes;</a:t>
            </a:r>
          </a:p>
          <a:p>
            <a:pPr marL="0" lvl="0" indent="0" algn="just">
              <a:spcAft>
                <a:spcPts val="1200"/>
              </a:spcAft>
              <a:buNone/>
            </a:pPr>
            <a:r>
              <a:rPr lang="pt-BR" sz="2000" dirty="0" smtClean="0"/>
              <a:t>III - ao cônjuge ou ao convivente sobrevivente;</a:t>
            </a:r>
          </a:p>
          <a:p>
            <a:pPr marL="0" lvl="0" indent="0" algn="just">
              <a:spcAft>
                <a:spcPts val="1200"/>
              </a:spcAft>
              <a:buNone/>
            </a:pPr>
            <a:r>
              <a:rPr lang="pt-BR" sz="2000" dirty="0" smtClean="0"/>
              <a:t>IV - aos colaterais até o quarto grau.”</a:t>
            </a:r>
          </a:p>
          <a:p>
            <a:pPr marL="0" lvl="0" indent="0" algn="just">
              <a:spcAft>
                <a:spcPts val="1200"/>
              </a:spcAft>
              <a:buNone/>
            </a:pPr>
            <a:r>
              <a:rPr lang="pt-BR" sz="2000" dirty="0" smtClean="0"/>
              <a:t>“Art. 1.845. São herdeiros necessários os descendentes e os ascendentes.”</a:t>
            </a:r>
          </a:p>
          <a:p>
            <a:pPr marL="0" lvl="0" indent="0" algn="just">
              <a:spcAft>
                <a:spcPts val="1200"/>
              </a:spcAft>
              <a:buNone/>
            </a:pPr>
            <a:r>
              <a:rPr lang="pt-BR" sz="2000" dirty="0" smtClean="0"/>
              <a:t>“</a:t>
            </a:r>
            <a:r>
              <a:rPr lang="pt-BR" sz="2000" dirty="0" smtClean="0"/>
              <a:t>Art. 1.830. Somente é reconhecido direito sucessório ao cônjuge ou ao convivente sobrevivente se, ao tempo da morte do outro, não estavam separados de fato, judicial ou extrajudicialmente.”</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58"/>
        <p:cNvGrpSpPr/>
        <p:nvPr/>
      </p:nvGrpSpPr>
      <p:grpSpPr>
        <a:xfrm>
          <a:off x="0" y="0"/>
          <a:ext cx="0" cy="0"/>
          <a:chOff x="0" y="0"/>
          <a:chExt cx="0" cy="0"/>
        </a:xfrm>
      </p:grpSpPr>
      <p:sp>
        <p:nvSpPr>
          <p:cNvPr id="59" name="Google Shape;59;p14"/>
          <p:cNvSpPr txBox="1">
            <a:spLocks noGrp="1"/>
          </p:cNvSpPr>
          <p:nvPr>
            <p:ph type="title"/>
          </p:nvPr>
        </p:nvSpPr>
        <p:spPr>
          <a:xfrm>
            <a:off x="311700" y="1"/>
            <a:ext cx="8520600" cy="59055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990"/>
              <a:buNone/>
            </a:pPr>
            <a:r>
              <a:rPr lang="pt-BR" sz="3020" dirty="0" smtClean="0">
                <a:solidFill>
                  <a:srgbClr val="192933"/>
                </a:solidFill>
                <a:latin typeface="Noto Serif Georgian ExtraBold"/>
                <a:ea typeface="Noto Serif Georgian ExtraBold"/>
                <a:cs typeface="Noto Serif Georgian ExtraBold"/>
                <a:sym typeface="Noto Serif Georgian ExtraBold"/>
              </a:rPr>
              <a:t>Sucessão Legítima. </a:t>
            </a:r>
            <a:endParaRPr sz="3020" dirty="0">
              <a:solidFill>
                <a:srgbClr val="192933"/>
              </a:solidFill>
              <a:latin typeface="Noto Serif Georgian ExtraBold"/>
              <a:ea typeface="Noto Serif Georgian ExtraBold"/>
              <a:cs typeface="Noto Serif Georgian ExtraBold"/>
              <a:sym typeface="Noto Serif Georgian ExtraBold"/>
            </a:endParaRPr>
          </a:p>
        </p:txBody>
      </p:sp>
      <p:sp>
        <p:nvSpPr>
          <p:cNvPr id="60" name="Google Shape;60;p14"/>
          <p:cNvSpPr txBox="1">
            <a:spLocks noGrp="1"/>
          </p:cNvSpPr>
          <p:nvPr>
            <p:ph type="body" idx="1"/>
          </p:nvPr>
        </p:nvSpPr>
        <p:spPr>
          <a:xfrm>
            <a:off x="0" y="590550"/>
            <a:ext cx="9144000" cy="4343400"/>
          </a:xfrm>
          <a:prstGeom prst="rect">
            <a:avLst/>
          </a:prstGeom>
          <a:noFill/>
          <a:ln>
            <a:noFill/>
          </a:ln>
        </p:spPr>
        <p:txBody>
          <a:bodyPr spcFirstLastPara="1" wrap="square" lIns="91425" tIns="91425" rIns="91425" bIns="91425" anchor="t" anchorCtr="0">
            <a:noAutofit/>
          </a:bodyPr>
          <a:lstStyle/>
          <a:p>
            <a:pPr marL="0" lvl="0" indent="0" algn="just">
              <a:spcAft>
                <a:spcPts val="1200"/>
              </a:spcAft>
              <a:buNone/>
            </a:pPr>
            <a:r>
              <a:rPr lang="pt-BR" dirty="0" smtClean="0"/>
              <a:t>“</a:t>
            </a:r>
            <a:r>
              <a:rPr lang="pt-BR" dirty="0" smtClean="0"/>
              <a:t>Art. 1.831. Ao cônjuge ou ao convivente sobrevivente que residia com o autor da herança ao tempo de sua morte, será assegurado, qualquer que seja o regime de bens e sem prejuízo da participação que lhe caiba na herança, o direito real de habitação, relativamente ao imóvel que era destinado à moradia da família, desde que seja o único bem a inventariar.</a:t>
            </a:r>
          </a:p>
          <a:p>
            <a:pPr marL="0" lvl="0" indent="0" algn="just">
              <a:spcAft>
                <a:spcPts val="1200"/>
              </a:spcAft>
              <a:buNone/>
            </a:pPr>
            <a:r>
              <a:rPr lang="pt-BR" dirty="0" smtClean="0"/>
              <a:t>§ 1º Se ao tempo da morte, viviam juntamente com o casal descendentes incapazes ou com deficiência, bem como ascendentes vulneráveis ou, ainda, as pessoas referidas no art. 1.831-A caput e seus parágrafos deste Código, o direito de habitação há de ser compartilhado por todos.</a:t>
            </a:r>
          </a:p>
          <a:p>
            <a:pPr marL="0" lvl="0" indent="0" algn="just">
              <a:spcAft>
                <a:spcPts val="1200"/>
              </a:spcAft>
              <a:buNone/>
            </a:pPr>
            <a:r>
              <a:rPr lang="pt-BR" dirty="0" smtClean="0"/>
              <a:t>§ 2º Cessa o direito quando qualquer um dos titulares do direito à habitação tiver renda ou patrimônio suficiente para manter sua respectiva moradia, ou quando constituir nova família</a:t>
            </a:r>
            <a:r>
              <a:rPr lang="pt-BR" dirty="0" smtClean="0"/>
              <a:t>.”</a:t>
            </a:r>
            <a:endParaRPr lang="pt-BR" dirty="0" smtClean="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58"/>
        <p:cNvGrpSpPr/>
        <p:nvPr/>
      </p:nvGrpSpPr>
      <p:grpSpPr>
        <a:xfrm>
          <a:off x="0" y="0"/>
          <a:ext cx="0" cy="0"/>
          <a:chOff x="0" y="0"/>
          <a:chExt cx="0" cy="0"/>
        </a:xfrm>
      </p:grpSpPr>
      <p:sp>
        <p:nvSpPr>
          <p:cNvPr id="59" name="Google Shape;59;p14"/>
          <p:cNvSpPr txBox="1">
            <a:spLocks noGrp="1"/>
          </p:cNvSpPr>
          <p:nvPr>
            <p:ph type="title"/>
          </p:nvPr>
        </p:nvSpPr>
        <p:spPr>
          <a:xfrm>
            <a:off x="311700" y="1"/>
            <a:ext cx="8520600" cy="59055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990"/>
              <a:buNone/>
            </a:pPr>
            <a:r>
              <a:rPr lang="pt-BR" sz="3020" dirty="0" smtClean="0">
                <a:solidFill>
                  <a:srgbClr val="192933"/>
                </a:solidFill>
                <a:latin typeface="Noto Serif Georgian ExtraBold"/>
                <a:ea typeface="Noto Serif Georgian ExtraBold"/>
                <a:cs typeface="Noto Serif Georgian ExtraBold"/>
                <a:sym typeface="Noto Serif Georgian ExtraBold"/>
              </a:rPr>
              <a:t>Sucessão Legítima. </a:t>
            </a:r>
            <a:endParaRPr sz="3020" dirty="0">
              <a:solidFill>
                <a:srgbClr val="192933"/>
              </a:solidFill>
              <a:latin typeface="Noto Serif Georgian ExtraBold"/>
              <a:ea typeface="Noto Serif Georgian ExtraBold"/>
              <a:cs typeface="Noto Serif Georgian ExtraBold"/>
              <a:sym typeface="Noto Serif Georgian ExtraBold"/>
            </a:endParaRPr>
          </a:p>
        </p:txBody>
      </p:sp>
      <p:sp>
        <p:nvSpPr>
          <p:cNvPr id="60" name="Google Shape;60;p14"/>
          <p:cNvSpPr txBox="1">
            <a:spLocks noGrp="1"/>
          </p:cNvSpPr>
          <p:nvPr>
            <p:ph type="body" idx="1"/>
          </p:nvPr>
        </p:nvSpPr>
        <p:spPr>
          <a:xfrm>
            <a:off x="0" y="590550"/>
            <a:ext cx="9144000" cy="4343400"/>
          </a:xfrm>
          <a:prstGeom prst="rect">
            <a:avLst/>
          </a:prstGeom>
          <a:noFill/>
          <a:ln>
            <a:noFill/>
          </a:ln>
        </p:spPr>
        <p:txBody>
          <a:bodyPr spcFirstLastPara="1" wrap="square" lIns="91425" tIns="91425" rIns="91425" bIns="91425" anchor="t" anchorCtr="0">
            <a:noAutofit/>
          </a:bodyPr>
          <a:lstStyle/>
          <a:p>
            <a:pPr marL="0" lvl="0" indent="0" algn="just">
              <a:spcAft>
                <a:spcPts val="1200"/>
              </a:spcAft>
              <a:buNone/>
            </a:pPr>
            <a:r>
              <a:rPr lang="pt-BR" sz="2000" dirty="0" smtClean="0"/>
              <a:t>“Art. 1.850. Para excluir da herança o cônjuge, o convivente, ou os herdeiros colaterais, basta que o testador o faça expressamente ou disponha de seu patrimônio sem os contemplar.</a:t>
            </a:r>
          </a:p>
          <a:p>
            <a:pPr marL="0" lvl="0" indent="0" algn="just">
              <a:spcAft>
                <a:spcPts val="1200"/>
              </a:spcAft>
              <a:buNone/>
            </a:pPr>
            <a:r>
              <a:rPr lang="pt-BR" sz="2000" dirty="0" smtClean="0"/>
              <a:t>§ 1º Sem prejuízo do direito real de habitação, nos termos do art. 1.831 deste Código, o juiz instituirá usufruto sobre determinados bens da herança para garantir a subsistência do cônjuge ou convivente sobrevivente que comprovar insuficiência de recursos ou de patrimônio.</a:t>
            </a:r>
          </a:p>
          <a:p>
            <a:pPr marL="0" lvl="0" indent="0" algn="just">
              <a:spcAft>
                <a:spcPts val="1200"/>
              </a:spcAft>
              <a:buNone/>
            </a:pPr>
            <a:r>
              <a:rPr lang="pt-BR" sz="2000" dirty="0" smtClean="0"/>
              <a:t>§ 2º Cessa o usufruto quando o usufrutuário tiver renda ou patrimônio suficiente para manter sua subsistência ou quando constituir nova família</a:t>
            </a:r>
            <a:r>
              <a:rPr lang="pt-BR" sz="2000" dirty="0" smtClean="0"/>
              <a:t>.”</a:t>
            </a:r>
          </a:p>
          <a:p>
            <a:pPr marL="0" lvl="0" indent="0" algn="just">
              <a:spcAft>
                <a:spcPts val="1200"/>
              </a:spcAft>
              <a:buNone/>
            </a:pPr>
            <a:endParaRPr lang="pt-BR" sz="1600" dirty="0" smtClean="0"/>
          </a:p>
          <a:p>
            <a:pPr marL="0" lvl="0" indent="0" algn="just">
              <a:spcAft>
                <a:spcPts val="1200"/>
              </a:spcAft>
              <a:buNone/>
            </a:pPr>
            <a:endParaRPr lang="pt-BR" sz="1600" dirty="0" smtClean="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58"/>
        <p:cNvGrpSpPr/>
        <p:nvPr/>
      </p:nvGrpSpPr>
      <p:grpSpPr>
        <a:xfrm>
          <a:off x="0" y="0"/>
          <a:ext cx="0" cy="0"/>
          <a:chOff x="0" y="0"/>
          <a:chExt cx="0" cy="0"/>
        </a:xfrm>
      </p:grpSpPr>
      <p:sp>
        <p:nvSpPr>
          <p:cNvPr id="59" name="Google Shape;59;p14"/>
          <p:cNvSpPr txBox="1">
            <a:spLocks noGrp="1"/>
          </p:cNvSpPr>
          <p:nvPr>
            <p:ph type="title"/>
          </p:nvPr>
        </p:nvSpPr>
        <p:spPr>
          <a:xfrm>
            <a:off x="311700" y="1"/>
            <a:ext cx="8520600" cy="59055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990"/>
              <a:buNone/>
            </a:pPr>
            <a:r>
              <a:rPr lang="pt-BR" sz="3020" dirty="0" smtClean="0">
                <a:solidFill>
                  <a:srgbClr val="192933"/>
                </a:solidFill>
                <a:latin typeface="Noto Serif Georgian ExtraBold"/>
                <a:ea typeface="Noto Serif Georgian ExtraBold"/>
                <a:cs typeface="Noto Serif Georgian ExtraBold"/>
                <a:sym typeface="Noto Serif Georgian ExtraBold"/>
              </a:rPr>
              <a:t>Sucessão Legítima. </a:t>
            </a:r>
            <a:endParaRPr sz="3020" dirty="0">
              <a:solidFill>
                <a:srgbClr val="192933"/>
              </a:solidFill>
              <a:latin typeface="Noto Serif Georgian ExtraBold"/>
              <a:ea typeface="Noto Serif Georgian ExtraBold"/>
              <a:cs typeface="Noto Serif Georgian ExtraBold"/>
              <a:sym typeface="Noto Serif Georgian ExtraBold"/>
            </a:endParaRPr>
          </a:p>
        </p:txBody>
      </p:sp>
      <p:sp>
        <p:nvSpPr>
          <p:cNvPr id="60" name="Google Shape;60;p14"/>
          <p:cNvSpPr txBox="1">
            <a:spLocks noGrp="1"/>
          </p:cNvSpPr>
          <p:nvPr>
            <p:ph type="body" idx="1"/>
          </p:nvPr>
        </p:nvSpPr>
        <p:spPr>
          <a:xfrm>
            <a:off x="0" y="590550"/>
            <a:ext cx="9144000" cy="4343400"/>
          </a:xfrm>
          <a:prstGeom prst="rect">
            <a:avLst/>
          </a:prstGeom>
          <a:noFill/>
          <a:ln>
            <a:noFill/>
          </a:ln>
        </p:spPr>
        <p:txBody>
          <a:bodyPr spcFirstLastPara="1" wrap="square" lIns="91425" tIns="91425" rIns="91425" bIns="91425" anchor="t" anchorCtr="0">
            <a:noAutofit/>
          </a:bodyPr>
          <a:lstStyle/>
          <a:p>
            <a:pPr marL="0" lvl="0" indent="0" algn="just">
              <a:spcAft>
                <a:spcPts val="1200"/>
              </a:spcAft>
              <a:buNone/>
            </a:pPr>
            <a:r>
              <a:rPr lang="pt-BR" sz="1600" dirty="0" smtClean="0"/>
              <a:t>“</a:t>
            </a:r>
            <a:r>
              <a:rPr lang="pt-BR" sz="1600" dirty="0" smtClean="0"/>
              <a:t>Art. 1.832. O herdeiro com quem comprovadamente o autor da herança conviveu, e que não mediu esforços para praticar atos de zelo e de cuidado em seu favor, durante os últimos tempos de sua vida, se concorrer à herança com outros herdeiros, com quem disputa o volume do acervo ou a forma de partilhá-lo:</a:t>
            </a:r>
          </a:p>
          <a:p>
            <a:pPr marL="0" lvl="0" indent="0" algn="just">
              <a:spcAft>
                <a:spcPts val="1200"/>
              </a:spcAft>
              <a:buNone/>
            </a:pPr>
            <a:r>
              <a:rPr lang="pt-BR" sz="1600" dirty="0" smtClean="0"/>
              <a:t>I - terá direito de ter imediatamente, antes da partilha, destacado do montemor e disponibilizado para sua posse e uso imediato, o valor correspondente a 10% (dez por cento) de sua quota hereditária;</a:t>
            </a:r>
          </a:p>
          <a:p>
            <a:pPr marL="0" lvl="0" indent="0" algn="just">
              <a:spcAft>
                <a:spcPts val="1200"/>
              </a:spcAft>
              <a:buNone/>
            </a:pPr>
            <a:r>
              <a:rPr lang="pt-BR" sz="1600" dirty="0" smtClean="0"/>
              <a:t>II - se forem mais de um os herdeiros nas condições previstas no caput deste artigo, igual direito lhes será garantido, nos termos do §1º;</a:t>
            </a:r>
          </a:p>
          <a:p>
            <a:pPr marL="0" lvl="0" indent="0" algn="just">
              <a:spcAft>
                <a:spcPts val="1200"/>
              </a:spcAft>
              <a:buNone/>
            </a:pPr>
            <a:r>
              <a:rPr lang="pt-BR" sz="1600" dirty="0" smtClean="0"/>
              <a:t>III - se a herança não comportar as soluções previstas nos §§ 1º e 2º e ela consistir apenas em único imóvel de morada do autor da herança, terão as pessoas apontadas no caput deste artigo direito de ali manterem-se, com exclusividade, a título de direito real de habitação.”</a:t>
            </a:r>
          </a:p>
          <a:p>
            <a:pPr marL="0" lvl="0" indent="0" algn="just">
              <a:spcAft>
                <a:spcPts val="1200"/>
              </a:spcAft>
              <a:buNone/>
            </a:pPr>
            <a:endParaRPr lang="pt-BR" sz="1600" dirty="0" smtClean="0"/>
          </a:p>
        </p:txBody>
      </p:sp>
    </p:spTree>
  </p:cSld>
  <p:clrMapOvr>
    <a:masterClrMapping/>
  </p:clrMapOvr>
</p:sld>
</file>

<file path=ppt/theme/theme1.xml><?xml version="1.0" encoding="utf-8"?>
<a:theme xmlns:a="http://schemas.openxmlformats.org/drawingml/2006/main"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1007</TotalTime>
  <Words>3110</Words>
  <Application>Microsoft Office PowerPoint</Application>
  <PresentationFormat>Apresentação na tela (16:9)</PresentationFormat>
  <Paragraphs>127</Paragraphs>
  <Slides>22</Slides>
  <Notes>22</Notes>
  <HiddenSlides>0</HiddenSlides>
  <MMClips>0</MMClips>
  <ScaleCrop>false</ScaleCrop>
  <HeadingPairs>
    <vt:vector size="6" baseType="variant">
      <vt:variant>
        <vt:lpstr>Fontes usadas</vt:lpstr>
      </vt:variant>
      <vt:variant>
        <vt:i4>3</vt:i4>
      </vt:variant>
      <vt:variant>
        <vt:lpstr>Tema</vt:lpstr>
      </vt:variant>
      <vt:variant>
        <vt:i4>1</vt:i4>
      </vt:variant>
      <vt:variant>
        <vt:lpstr>Títulos de slides</vt:lpstr>
      </vt:variant>
      <vt:variant>
        <vt:i4>22</vt:i4>
      </vt:variant>
    </vt:vector>
  </HeadingPairs>
  <TitlesOfParts>
    <vt:vector size="26" baseType="lpstr">
      <vt:lpstr>Arial</vt:lpstr>
      <vt:lpstr>Noto Serif Georgian ExtraBold</vt:lpstr>
      <vt:lpstr>Noto Serif Georgian Black</vt:lpstr>
      <vt:lpstr>Simple Light</vt:lpstr>
      <vt:lpstr>Slide 1</vt:lpstr>
      <vt:lpstr>Sucessão Legítima. </vt:lpstr>
      <vt:lpstr>Sucessão Legítima. </vt:lpstr>
      <vt:lpstr>Sucessão Legítima. </vt:lpstr>
      <vt:lpstr>Sucessão Legítima. </vt:lpstr>
      <vt:lpstr>Sucessão Legítima. </vt:lpstr>
      <vt:lpstr>Sucessão Legítima. </vt:lpstr>
      <vt:lpstr>Sucessão Legítima. </vt:lpstr>
      <vt:lpstr>Sucessão Legítima. </vt:lpstr>
      <vt:lpstr>Sucessão Legítima. </vt:lpstr>
      <vt:lpstr>Sucessão Legítima. </vt:lpstr>
      <vt:lpstr>Sucessão Legítima. </vt:lpstr>
      <vt:lpstr>Sucessão Legítima. </vt:lpstr>
      <vt:lpstr>Sucessão Legítima. </vt:lpstr>
      <vt:lpstr>Sucessão Legítima. </vt:lpstr>
      <vt:lpstr>Sucessão Legítima. </vt:lpstr>
      <vt:lpstr>Sucessão Legítima. </vt:lpstr>
      <vt:lpstr>Sucessão Legítima. </vt:lpstr>
      <vt:lpstr>Sucessão Legítima. </vt:lpstr>
      <vt:lpstr>Sucessão Legítima. </vt:lpstr>
      <vt:lpstr>Sucessão Legítima. </vt:lpstr>
      <vt:lpstr>Sucessão Legítima. </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Apresentação do PowerPoint</dc:title>
  <dc:creator>Flavio</dc:creator>
  <cp:lastModifiedBy>Flavio</cp:lastModifiedBy>
  <cp:revision>9</cp:revision>
  <dcterms:modified xsi:type="dcterms:W3CDTF">2024-05-27T13:53:18Z</dcterms:modified>
</cp:coreProperties>
</file>